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1" r:id="rId2"/>
    <p:sldId id="262" r:id="rId3"/>
    <p:sldId id="256" r:id="rId4"/>
    <p:sldId id="258" r:id="rId5"/>
    <p:sldId id="257" r:id="rId6"/>
    <p:sldId id="260" r:id="rId7"/>
    <p:sldId id="263" r:id="rId8"/>
    <p:sldId id="264" r:id="rId9"/>
    <p:sldId id="266" r:id="rId10"/>
    <p:sldId id="265" r:id="rId11"/>
    <p:sldId id="283" r:id="rId12"/>
    <p:sldId id="268" r:id="rId13"/>
    <p:sldId id="267" r:id="rId14"/>
    <p:sldId id="269" r:id="rId15"/>
    <p:sldId id="272" r:id="rId16"/>
    <p:sldId id="271" r:id="rId17"/>
    <p:sldId id="270" r:id="rId18"/>
    <p:sldId id="286" r:id="rId19"/>
    <p:sldId id="289" r:id="rId20"/>
    <p:sldId id="273" r:id="rId21"/>
    <p:sldId id="274" r:id="rId22"/>
    <p:sldId id="275" r:id="rId23"/>
    <p:sldId id="300" r:id="rId24"/>
    <p:sldId id="297" r:id="rId25"/>
    <p:sldId id="301" r:id="rId26"/>
    <p:sldId id="298" r:id="rId27"/>
    <p:sldId id="302" r:id="rId28"/>
    <p:sldId id="299" r:id="rId29"/>
    <p:sldId id="303" r:id="rId30"/>
    <p:sldId id="281" r:id="rId31"/>
    <p:sldId id="276" r:id="rId32"/>
    <p:sldId id="278" r:id="rId33"/>
    <p:sldId id="277" r:id="rId34"/>
    <p:sldId id="279" r:id="rId35"/>
    <p:sldId id="280" r:id="rId36"/>
    <p:sldId id="282" r:id="rId37"/>
    <p:sldId id="285" r:id="rId38"/>
    <p:sldId id="287" r:id="rId39"/>
    <p:sldId id="288" r:id="rId40"/>
    <p:sldId id="290" r:id="rId41"/>
    <p:sldId id="291" r:id="rId42"/>
    <p:sldId id="292" r:id="rId43"/>
    <p:sldId id="293" r:id="rId44"/>
    <p:sldId id="294" r:id="rId45"/>
    <p:sldId id="295" r:id="rId46"/>
    <p:sldId id="296"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5" d="100"/>
          <a:sy n="45" d="100"/>
        </p:scale>
        <p:origin x="82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1D50A6-0FDF-411C-BAC6-FD6F218BBCB6}"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81552F86-C557-475B-AC1A-AFDAC211F589}">
      <dgm:prSet phldrT="[Text]" custT="1"/>
      <dgm:spPr/>
      <dgm:t>
        <a:bodyPr/>
        <a:lstStyle/>
        <a:p>
          <a:r>
            <a:rPr lang="fa-IR" sz="4400" dirty="0">
              <a:cs typeface="2  Traffic" pitchFamily="2" charset="-78"/>
            </a:rPr>
            <a:t>شناخت خود</a:t>
          </a:r>
          <a:endParaRPr lang="en-US" sz="4400" dirty="0">
            <a:cs typeface="2  Traffic" pitchFamily="2" charset="-78"/>
          </a:endParaRPr>
        </a:p>
      </dgm:t>
    </dgm:pt>
    <dgm:pt modelId="{2B9573BA-048D-4AFE-8D2C-0D2C3AF8049E}" type="parTrans" cxnId="{D7DA9168-6E3C-487D-B3DC-71560ACDFDAC}">
      <dgm:prSet/>
      <dgm:spPr/>
      <dgm:t>
        <a:bodyPr/>
        <a:lstStyle/>
        <a:p>
          <a:endParaRPr lang="en-US">
            <a:cs typeface="2  Traffic" pitchFamily="2" charset="-78"/>
          </a:endParaRPr>
        </a:p>
      </dgm:t>
    </dgm:pt>
    <dgm:pt modelId="{6163EB1E-8AA4-4CBE-86A9-BF0AFD86AF60}" type="sibTrans" cxnId="{D7DA9168-6E3C-487D-B3DC-71560ACDFDAC}">
      <dgm:prSet/>
      <dgm:spPr/>
      <dgm:t>
        <a:bodyPr/>
        <a:lstStyle/>
        <a:p>
          <a:endParaRPr lang="en-US">
            <a:cs typeface="2  Traffic" pitchFamily="2" charset="-78"/>
          </a:endParaRPr>
        </a:p>
      </dgm:t>
    </dgm:pt>
    <dgm:pt modelId="{D4FB014B-651B-491A-A323-D03C33C6A880}">
      <dgm:prSet phldrT="[Text]" custT="1"/>
      <dgm:spPr/>
      <dgm:t>
        <a:bodyPr/>
        <a:lstStyle/>
        <a:p>
          <a:r>
            <a:rPr lang="fa-IR" sz="3200" dirty="0">
              <a:cs typeface="2  Traffic" pitchFamily="2" charset="-78"/>
            </a:rPr>
            <a:t>رغبت</a:t>
          </a:r>
          <a:endParaRPr lang="en-US" sz="3200" dirty="0">
            <a:cs typeface="2  Traffic" pitchFamily="2" charset="-78"/>
          </a:endParaRPr>
        </a:p>
      </dgm:t>
    </dgm:pt>
    <dgm:pt modelId="{A3AF8A50-B555-4E4D-B457-4DDF8AD631D0}" type="parTrans" cxnId="{6C323725-2947-47D1-BE1E-D52BD261B2EA}">
      <dgm:prSet/>
      <dgm:spPr/>
      <dgm:t>
        <a:bodyPr/>
        <a:lstStyle/>
        <a:p>
          <a:endParaRPr lang="en-US">
            <a:cs typeface="2  Traffic" pitchFamily="2" charset="-78"/>
          </a:endParaRPr>
        </a:p>
      </dgm:t>
    </dgm:pt>
    <dgm:pt modelId="{21C2817E-4E89-4343-9A14-39170FE63132}" type="sibTrans" cxnId="{6C323725-2947-47D1-BE1E-D52BD261B2EA}">
      <dgm:prSet/>
      <dgm:spPr/>
      <dgm:t>
        <a:bodyPr/>
        <a:lstStyle/>
        <a:p>
          <a:endParaRPr lang="en-US">
            <a:cs typeface="2  Traffic" pitchFamily="2" charset="-78"/>
          </a:endParaRPr>
        </a:p>
      </dgm:t>
    </dgm:pt>
    <dgm:pt modelId="{41847C07-F63F-4564-B4BE-F92886026A0B}">
      <dgm:prSet phldrT="[Text]" custT="1"/>
      <dgm:spPr/>
      <dgm:t>
        <a:bodyPr/>
        <a:lstStyle/>
        <a:p>
          <a:r>
            <a:rPr lang="fa-IR" sz="3200" dirty="0">
              <a:cs typeface="2  Traffic" pitchFamily="2" charset="-78"/>
            </a:rPr>
            <a:t>استعداد</a:t>
          </a:r>
          <a:endParaRPr lang="en-US" sz="3200" dirty="0">
            <a:cs typeface="2  Traffic" pitchFamily="2" charset="-78"/>
          </a:endParaRPr>
        </a:p>
      </dgm:t>
    </dgm:pt>
    <dgm:pt modelId="{03E7595B-401C-4C32-97A2-0F81BC89B614}" type="parTrans" cxnId="{79B40ECE-C621-4917-8302-994F6FE1A4E3}">
      <dgm:prSet/>
      <dgm:spPr/>
      <dgm:t>
        <a:bodyPr/>
        <a:lstStyle/>
        <a:p>
          <a:endParaRPr lang="en-US">
            <a:cs typeface="2  Traffic" pitchFamily="2" charset="-78"/>
          </a:endParaRPr>
        </a:p>
      </dgm:t>
    </dgm:pt>
    <dgm:pt modelId="{0C1987B7-1BCF-4A78-ACDC-174302CA9EF2}" type="sibTrans" cxnId="{79B40ECE-C621-4917-8302-994F6FE1A4E3}">
      <dgm:prSet/>
      <dgm:spPr/>
      <dgm:t>
        <a:bodyPr/>
        <a:lstStyle/>
        <a:p>
          <a:endParaRPr lang="en-US">
            <a:cs typeface="2  Traffic" pitchFamily="2" charset="-78"/>
          </a:endParaRPr>
        </a:p>
      </dgm:t>
    </dgm:pt>
    <dgm:pt modelId="{FA3B3767-2E8F-462D-B2E6-FB557272DE10}">
      <dgm:prSet phldrT="[Text]" custT="1"/>
      <dgm:spPr/>
      <dgm:t>
        <a:bodyPr/>
        <a:lstStyle/>
        <a:p>
          <a:r>
            <a:rPr lang="fa-IR" sz="3200" dirty="0">
              <a:cs typeface="2  Traffic" pitchFamily="2" charset="-78"/>
            </a:rPr>
            <a:t>شخصیت</a:t>
          </a:r>
          <a:endParaRPr lang="en-US" sz="3200" dirty="0">
            <a:cs typeface="2  Traffic" pitchFamily="2" charset="-78"/>
          </a:endParaRPr>
        </a:p>
      </dgm:t>
    </dgm:pt>
    <dgm:pt modelId="{A4007BEA-B168-4479-85DA-B953FB18B10D}" type="parTrans" cxnId="{FF02831C-3CB2-4FAC-812A-073F19962885}">
      <dgm:prSet/>
      <dgm:spPr/>
      <dgm:t>
        <a:bodyPr/>
        <a:lstStyle/>
        <a:p>
          <a:endParaRPr lang="en-US">
            <a:cs typeface="2  Traffic" pitchFamily="2" charset="-78"/>
          </a:endParaRPr>
        </a:p>
      </dgm:t>
    </dgm:pt>
    <dgm:pt modelId="{11B1E5C1-770A-4F04-9609-EB6E0517ED2D}" type="sibTrans" cxnId="{FF02831C-3CB2-4FAC-812A-073F19962885}">
      <dgm:prSet/>
      <dgm:spPr/>
      <dgm:t>
        <a:bodyPr/>
        <a:lstStyle/>
        <a:p>
          <a:endParaRPr lang="en-US">
            <a:cs typeface="2  Traffic" pitchFamily="2" charset="-78"/>
          </a:endParaRPr>
        </a:p>
      </dgm:t>
    </dgm:pt>
    <dgm:pt modelId="{1D31D1F1-802C-4524-882A-F45176639DC3}">
      <dgm:prSet phldrT="[Text]" custT="1"/>
      <dgm:spPr/>
      <dgm:t>
        <a:bodyPr/>
        <a:lstStyle/>
        <a:p>
          <a:r>
            <a:rPr lang="fa-IR" sz="3200" dirty="0">
              <a:cs typeface="2  Traffic" pitchFamily="2" charset="-78"/>
            </a:rPr>
            <a:t>ارزش</a:t>
          </a:r>
          <a:endParaRPr lang="en-US" sz="3200" dirty="0">
            <a:cs typeface="2  Traffic" pitchFamily="2" charset="-78"/>
          </a:endParaRPr>
        </a:p>
      </dgm:t>
    </dgm:pt>
    <dgm:pt modelId="{31865BFE-0468-4221-B4EC-B42B153D9C49}" type="parTrans" cxnId="{3437EE9B-CA00-4075-9866-073EC0993211}">
      <dgm:prSet/>
      <dgm:spPr/>
      <dgm:t>
        <a:bodyPr/>
        <a:lstStyle/>
        <a:p>
          <a:endParaRPr lang="en-US">
            <a:cs typeface="2  Traffic" pitchFamily="2" charset="-78"/>
          </a:endParaRPr>
        </a:p>
      </dgm:t>
    </dgm:pt>
    <dgm:pt modelId="{97328E84-996F-459C-B672-4CA142B33EAB}" type="sibTrans" cxnId="{3437EE9B-CA00-4075-9866-073EC0993211}">
      <dgm:prSet/>
      <dgm:spPr/>
      <dgm:t>
        <a:bodyPr/>
        <a:lstStyle/>
        <a:p>
          <a:endParaRPr lang="en-US">
            <a:cs typeface="2  Traffic" pitchFamily="2" charset="-78"/>
          </a:endParaRPr>
        </a:p>
      </dgm:t>
    </dgm:pt>
    <dgm:pt modelId="{26EB28CE-119E-4C34-B31B-3E55038E698B}">
      <dgm:prSet phldrT="[Text]" custT="1"/>
      <dgm:spPr/>
      <dgm:t>
        <a:bodyPr/>
        <a:lstStyle/>
        <a:p>
          <a:r>
            <a:rPr lang="fa-IR" sz="3200" dirty="0">
              <a:cs typeface="2  Traffic" pitchFamily="2" charset="-78"/>
            </a:rPr>
            <a:t>توانایی</a:t>
          </a:r>
          <a:endParaRPr lang="en-US" sz="3200" dirty="0">
            <a:cs typeface="2  Traffic" pitchFamily="2" charset="-78"/>
          </a:endParaRPr>
        </a:p>
      </dgm:t>
    </dgm:pt>
    <dgm:pt modelId="{67C260BD-D529-462F-BE36-CE72EE4D0E51}" type="parTrans" cxnId="{6EF74BE0-0394-40EB-B432-5ED55C8C9E76}">
      <dgm:prSet/>
      <dgm:spPr/>
      <dgm:t>
        <a:bodyPr/>
        <a:lstStyle/>
        <a:p>
          <a:endParaRPr lang="en-US">
            <a:cs typeface="2  Traffic" pitchFamily="2" charset="-78"/>
          </a:endParaRPr>
        </a:p>
      </dgm:t>
    </dgm:pt>
    <dgm:pt modelId="{28615C51-D8F3-46E1-B717-FBABB27766A7}" type="sibTrans" cxnId="{6EF74BE0-0394-40EB-B432-5ED55C8C9E76}">
      <dgm:prSet/>
      <dgm:spPr/>
      <dgm:t>
        <a:bodyPr/>
        <a:lstStyle/>
        <a:p>
          <a:endParaRPr lang="en-US">
            <a:cs typeface="2  Traffic" pitchFamily="2" charset="-78"/>
          </a:endParaRPr>
        </a:p>
      </dgm:t>
    </dgm:pt>
    <dgm:pt modelId="{05013C6B-DFE5-4FE5-9EE5-7B7F226A5C0C}" type="pres">
      <dgm:prSet presAssocID="{6A1D50A6-0FDF-411C-BAC6-FD6F218BBCB6}" presName="Name0" presStyleCnt="0">
        <dgm:presLayoutVars>
          <dgm:chMax val="1"/>
          <dgm:chPref val="1"/>
          <dgm:dir/>
          <dgm:animOne val="branch"/>
          <dgm:animLvl val="lvl"/>
        </dgm:presLayoutVars>
      </dgm:prSet>
      <dgm:spPr/>
    </dgm:pt>
    <dgm:pt modelId="{E0F301DE-E68D-44AB-BBEC-4B3C2B6B5EA7}" type="pres">
      <dgm:prSet presAssocID="{81552F86-C557-475B-AC1A-AFDAC211F589}" presName="Parent" presStyleLbl="node0" presStyleIdx="0" presStyleCnt="1">
        <dgm:presLayoutVars>
          <dgm:chMax val="6"/>
          <dgm:chPref val="6"/>
        </dgm:presLayoutVars>
      </dgm:prSet>
      <dgm:spPr/>
    </dgm:pt>
    <dgm:pt modelId="{EE68D8F7-A746-4808-BA32-A6DC9DA6C2F9}" type="pres">
      <dgm:prSet presAssocID="{D4FB014B-651B-491A-A323-D03C33C6A880}" presName="Accent1" presStyleCnt="0"/>
      <dgm:spPr/>
    </dgm:pt>
    <dgm:pt modelId="{D5760D97-760E-4C16-9E69-8634F42AEEDF}" type="pres">
      <dgm:prSet presAssocID="{D4FB014B-651B-491A-A323-D03C33C6A880}" presName="Accent" presStyleLbl="bgShp" presStyleIdx="0" presStyleCnt="5"/>
      <dgm:spPr/>
    </dgm:pt>
    <dgm:pt modelId="{71C5337C-C3E5-4A7B-8698-551A8A605054}" type="pres">
      <dgm:prSet presAssocID="{D4FB014B-651B-491A-A323-D03C33C6A880}" presName="Child1" presStyleLbl="node1" presStyleIdx="0" presStyleCnt="5">
        <dgm:presLayoutVars>
          <dgm:chMax val="0"/>
          <dgm:chPref val="0"/>
          <dgm:bulletEnabled val="1"/>
        </dgm:presLayoutVars>
      </dgm:prSet>
      <dgm:spPr/>
    </dgm:pt>
    <dgm:pt modelId="{7E918F28-66F5-4827-8F66-1795D5349066}" type="pres">
      <dgm:prSet presAssocID="{41847C07-F63F-4564-B4BE-F92886026A0B}" presName="Accent2" presStyleCnt="0"/>
      <dgm:spPr/>
    </dgm:pt>
    <dgm:pt modelId="{698C34EB-5822-417A-853A-30972566E0C7}" type="pres">
      <dgm:prSet presAssocID="{41847C07-F63F-4564-B4BE-F92886026A0B}" presName="Accent" presStyleLbl="bgShp" presStyleIdx="1" presStyleCnt="5"/>
      <dgm:spPr/>
    </dgm:pt>
    <dgm:pt modelId="{72039D9C-D7F0-4580-875A-F4F48B990191}" type="pres">
      <dgm:prSet presAssocID="{41847C07-F63F-4564-B4BE-F92886026A0B}" presName="Child2" presStyleLbl="node1" presStyleIdx="1" presStyleCnt="5">
        <dgm:presLayoutVars>
          <dgm:chMax val="0"/>
          <dgm:chPref val="0"/>
          <dgm:bulletEnabled val="1"/>
        </dgm:presLayoutVars>
      </dgm:prSet>
      <dgm:spPr/>
    </dgm:pt>
    <dgm:pt modelId="{DDD32D9E-8BCC-413E-A09B-D814F455D208}" type="pres">
      <dgm:prSet presAssocID="{FA3B3767-2E8F-462D-B2E6-FB557272DE10}" presName="Accent3" presStyleCnt="0"/>
      <dgm:spPr/>
    </dgm:pt>
    <dgm:pt modelId="{DF10F24F-F4F7-4C0A-A972-1922F68C561F}" type="pres">
      <dgm:prSet presAssocID="{FA3B3767-2E8F-462D-B2E6-FB557272DE10}" presName="Accent" presStyleLbl="bgShp" presStyleIdx="2" presStyleCnt="5"/>
      <dgm:spPr/>
    </dgm:pt>
    <dgm:pt modelId="{50D46AD1-87FB-464B-A6D6-BEA4CD3793CE}" type="pres">
      <dgm:prSet presAssocID="{FA3B3767-2E8F-462D-B2E6-FB557272DE10}" presName="Child3" presStyleLbl="node1" presStyleIdx="2" presStyleCnt="5">
        <dgm:presLayoutVars>
          <dgm:chMax val="0"/>
          <dgm:chPref val="0"/>
          <dgm:bulletEnabled val="1"/>
        </dgm:presLayoutVars>
      </dgm:prSet>
      <dgm:spPr/>
    </dgm:pt>
    <dgm:pt modelId="{2C4D5A84-BA9A-4C56-A731-AE5E165E0D82}" type="pres">
      <dgm:prSet presAssocID="{1D31D1F1-802C-4524-882A-F45176639DC3}" presName="Accent4" presStyleCnt="0"/>
      <dgm:spPr/>
    </dgm:pt>
    <dgm:pt modelId="{6D83DA42-060C-427B-A01F-D64AA1830E0D}" type="pres">
      <dgm:prSet presAssocID="{1D31D1F1-802C-4524-882A-F45176639DC3}" presName="Accent" presStyleLbl="bgShp" presStyleIdx="3" presStyleCnt="5"/>
      <dgm:spPr/>
    </dgm:pt>
    <dgm:pt modelId="{98B0CC2D-2755-4327-92A1-1EF86B2FE783}" type="pres">
      <dgm:prSet presAssocID="{1D31D1F1-802C-4524-882A-F45176639DC3}" presName="Child4" presStyleLbl="node1" presStyleIdx="3" presStyleCnt="5">
        <dgm:presLayoutVars>
          <dgm:chMax val="0"/>
          <dgm:chPref val="0"/>
          <dgm:bulletEnabled val="1"/>
        </dgm:presLayoutVars>
      </dgm:prSet>
      <dgm:spPr/>
    </dgm:pt>
    <dgm:pt modelId="{59C3C1ED-4110-4643-B1C9-12C11E9FCC7F}" type="pres">
      <dgm:prSet presAssocID="{26EB28CE-119E-4C34-B31B-3E55038E698B}" presName="Accent5" presStyleCnt="0"/>
      <dgm:spPr/>
    </dgm:pt>
    <dgm:pt modelId="{13D11C09-403E-4A1E-A3A9-728635DA0D29}" type="pres">
      <dgm:prSet presAssocID="{26EB28CE-119E-4C34-B31B-3E55038E698B}" presName="Accent" presStyleLbl="bgShp" presStyleIdx="4" presStyleCnt="5"/>
      <dgm:spPr/>
    </dgm:pt>
    <dgm:pt modelId="{4FE96239-1E9E-4B21-994E-116027B1FADE}" type="pres">
      <dgm:prSet presAssocID="{26EB28CE-119E-4C34-B31B-3E55038E698B}" presName="Child5" presStyleLbl="node1" presStyleIdx="4" presStyleCnt="5">
        <dgm:presLayoutVars>
          <dgm:chMax val="0"/>
          <dgm:chPref val="0"/>
          <dgm:bulletEnabled val="1"/>
        </dgm:presLayoutVars>
      </dgm:prSet>
      <dgm:spPr/>
    </dgm:pt>
  </dgm:ptLst>
  <dgm:cxnLst>
    <dgm:cxn modelId="{FF02831C-3CB2-4FAC-812A-073F19962885}" srcId="{81552F86-C557-475B-AC1A-AFDAC211F589}" destId="{FA3B3767-2E8F-462D-B2E6-FB557272DE10}" srcOrd="2" destOrd="0" parTransId="{A4007BEA-B168-4479-85DA-B953FB18B10D}" sibTransId="{11B1E5C1-770A-4F04-9609-EB6E0517ED2D}"/>
    <dgm:cxn modelId="{6C323725-2947-47D1-BE1E-D52BD261B2EA}" srcId="{81552F86-C557-475B-AC1A-AFDAC211F589}" destId="{D4FB014B-651B-491A-A323-D03C33C6A880}" srcOrd="0" destOrd="0" parTransId="{A3AF8A50-B555-4E4D-B457-4DDF8AD631D0}" sibTransId="{21C2817E-4E89-4343-9A14-39170FE63132}"/>
    <dgm:cxn modelId="{0FFD0B33-46C2-4339-BB1C-A443F558A926}" type="presOf" srcId="{26EB28CE-119E-4C34-B31B-3E55038E698B}" destId="{4FE96239-1E9E-4B21-994E-116027B1FADE}" srcOrd="0" destOrd="0" presId="urn:microsoft.com/office/officeart/2011/layout/HexagonRadial"/>
    <dgm:cxn modelId="{018AEB39-9CAD-4F15-9371-27A59E47D1D7}" type="presOf" srcId="{41847C07-F63F-4564-B4BE-F92886026A0B}" destId="{72039D9C-D7F0-4580-875A-F4F48B990191}" srcOrd="0" destOrd="0" presId="urn:microsoft.com/office/officeart/2011/layout/HexagonRadial"/>
    <dgm:cxn modelId="{D7DA9168-6E3C-487D-B3DC-71560ACDFDAC}" srcId="{6A1D50A6-0FDF-411C-BAC6-FD6F218BBCB6}" destId="{81552F86-C557-475B-AC1A-AFDAC211F589}" srcOrd="0" destOrd="0" parTransId="{2B9573BA-048D-4AFE-8D2C-0D2C3AF8049E}" sibTransId="{6163EB1E-8AA4-4CBE-86A9-BF0AFD86AF60}"/>
    <dgm:cxn modelId="{0FC98D4B-FF61-4DF0-8EB9-E3FEF1B9B45F}" type="presOf" srcId="{81552F86-C557-475B-AC1A-AFDAC211F589}" destId="{E0F301DE-E68D-44AB-BBEC-4B3C2B6B5EA7}" srcOrd="0" destOrd="0" presId="urn:microsoft.com/office/officeart/2011/layout/HexagonRadial"/>
    <dgm:cxn modelId="{E3DCEA6B-E052-48CB-9282-18B006211880}" type="presOf" srcId="{1D31D1F1-802C-4524-882A-F45176639DC3}" destId="{98B0CC2D-2755-4327-92A1-1EF86B2FE783}" srcOrd="0" destOrd="0" presId="urn:microsoft.com/office/officeart/2011/layout/HexagonRadial"/>
    <dgm:cxn modelId="{733B8E80-A183-4E89-BBA1-98D73D75B6CD}" type="presOf" srcId="{D4FB014B-651B-491A-A323-D03C33C6A880}" destId="{71C5337C-C3E5-4A7B-8698-551A8A605054}" srcOrd="0" destOrd="0" presId="urn:microsoft.com/office/officeart/2011/layout/HexagonRadial"/>
    <dgm:cxn modelId="{06C8CA8A-5494-4DC2-8E2E-A4419AD96908}" type="presOf" srcId="{FA3B3767-2E8F-462D-B2E6-FB557272DE10}" destId="{50D46AD1-87FB-464B-A6D6-BEA4CD3793CE}" srcOrd="0" destOrd="0" presId="urn:microsoft.com/office/officeart/2011/layout/HexagonRadial"/>
    <dgm:cxn modelId="{3437EE9B-CA00-4075-9866-073EC0993211}" srcId="{81552F86-C557-475B-AC1A-AFDAC211F589}" destId="{1D31D1F1-802C-4524-882A-F45176639DC3}" srcOrd="3" destOrd="0" parTransId="{31865BFE-0468-4221-B4EC-B42B153D9C49}" sibTransId="{97328E84-996F-459C-B672-4CA142B33EAB}"/>
    <dgm:cxn modelId="{79B40ECE-C621-4917-8302-994F6FE1A4E3}" srcId="{81552F86-C557-475B-AC1A-AFDAC211F589}" destId="{41847C07-F63F-4564-B4BE-F92886026A0B}" srcOrd="1" destOrd="0" parTransId="{03E7595B-401C-4C32-97A2-0F81BC89B614}" sibTransId="{0C1987B7-1BCF-4A78-ACDC-174302CA9EF2}"/>
    <dgm:cxn modelId="{AC2771DB-0DF2-46F4-A7DF-5B88359039D5}" type="presOf" srcId="{6A1D50A6-0FDF-411C-BAC6-FD6F218BBCB6}" destId="{05013C6B-DFE5-4FE5-9EE5-7B7F226A5C0C}" srcOrd="0" destOrd="0" presId="urn:microsoft.com/office/officeart/2011/layout/HexagonRadial"/>
    <dgm:cxn modelId="{6EF74BE0-0394-40EB-B432-5ED55C8C9E76}" srcId="{81552F86-C557-475B-AC1A-AFDAC211F589}" destId="{26EB28CE-119E-4C34-B31B-3E55038E698B}" srcOrd="4" destOrd="0" parTransId="{67C260BD-D529-462F-BE36-CE72EE4D0E51}" sibTransId="{28615C51-D8F3-46E1-B717-FBABB27766A7}"/>
    <dgm:cxn modelId="{577A8C54-B587-407A-96B1-50683F6E4F2F}" type="presParOf" srcId="{05013C6B-DFE5-4FE5-9EE5-7B7F226A5C0C}" destId="{E0F301DE-E68D-44AB-BBEC-4B3C2B6B5EA7}" srcOrd="0" destOrd="0" presId="urn:microsoft.com/office/officeart/2011/layout/HexagonRadial"/>
    <dgm:cxn modelId="{AA3B0ECF-3F1A-48A0-B4B0-9EE0CDC3643F}" type="presParOf" srcId="{05013C6B-DFE5-4FE5-9EE5-7B7F226A5C0C}" destId="{EE68D8F7-A746-4808-BA32-A6DC9DA6C2F9}" srcOrd="1" destOrd="0" presId="urn:microsoft.com/office/officeart/2011/layout/HexagonRadial"/>
    <dgm:cxn modelId="{F4088F27-4968-47DE-8781-F3B0B03D990A}" type="presParOf" srcId="{EE68D8F7-A746-4808-BA32-A6DC9DA6C2F9}" destId="{D5760D97-760E-4C16-9E69-8634F42AEEDF}" srcOrd="0" destOrd="0" presId="urn:microsoft.com/office/officeart/2011/layout/HexagonRadial"/>
    <dgm:cxn modelId="{3FBF6899-1985-4352-95E4-07FB6A373B79}" type="presParOf" srcId="{05013C6B-DFE5-4FE5-9EE5-7B7F226A5C0C}" destId="{71C5337C-C3E5-4A7B-8698-551A8A605054}" srcOrd="2" destOrd="0" presId="urn:microsoft.com/office/officeart/2011/layout/HexagonRadial"/>
    <dgm:cxn modelId="{F63C5E9A-B467-4AB8-87C6-079A79CDEE26}" type="presParOf" srcId="{05013C6B-DFE5-4FE5-9EE5-7B7F226A5C0C}" destId="{7E918F28-66F5-4827-8F66-1795D5349066}" srcOrd="3" destOrd="0" presId="urn:microsoft.com/office/officeart/2011/layout/HexagonRadial"/>
    <dgm:cxn modelId="{5E099D56-0C37-49C6-A268-CA78E3EBB4FB}" type="presParOf" srcId="{7E918F28-66F5-4827-8F66-1795D5349066}" destId="{698C34EB-5822-417A-853A-30972566E0C7}" srcOrd="0" destOrd="0" presId="urn:microsoft.com/office/officeart/2011/layout/HexagonRadial"/>
    <dgm:cxn modelId="{CE8C0BA7-E9C7-4F39-84BC-618E8DA5B17A}" type="presParOf" srcId="{05013C6B-DFE5-4FE5-9EE5-7B7F226A5C0C}" destId="{72039D9C-D7F0-4580-875A-F4F48B990191}" srcOrd="4" destOrd="0" presId="urn:microsoft.com/office/officeart/2011/layout/HexagonRadial"/>
    <dgm:cxn modelId="{3D3A5FC6-08E3-4393-9F98-5D3EDF6DF663}" type="presParOf" srcId="{05013C6B-DFE5-4FE5-9EE5-7B7F226A5C0C}" destId="{DDD32D9E-8BCC-413E-A09B-D814F455D208}" srcOrd="5" destOrd="0" presId="urn:microsoft.com/office/officeart/2011/layout/HexagonRadial"/>
    <dgm:cxn modelId="{208495B4-9B70-475D-BC62-3E48C3FFB01B}" type="presParOf" srcId="{DDD32D9E-8BCC-413E-A09B-D814F455D208}" destId="{DF10F24F-F4F7-4C0A-A972-1922F68C561F}" srcOrd="0" destOrd="0" presId="urn:microsoft.com/office/officeart/2011/layout/HexagonRadial"/>
    <dgm:cxn modelId="{24B8A96B-605D-4F08-9534-767BE456C805}" type="presParOf" srcId="{05013C6B-DFE5-4FE5-9EE5-7B7F226A5C0C}" destId="{50D46AD1-87FB-464B-A6D6-BEA4CD3793CE}" srcOrd="6" destOrd="0" presId="urn:microsoft.com/office/officeart/2011/layout/HexagonRadial"/>
    <dgm:cxn modelId="{C41790FE-FB79-4BC4-9FB1-8F1793E6AF60}" type="presParOf" srcId="{05013C6B-DFE5-4FE5-9EE5-7B7F226A5C0C}" destId="{2C4D5A84-BA9A-4C56-A731-AE5E165E0D82}" srcOrd="7" destOrd="0" presId="urn:microsoft.com/office/officeart/2011/layout/HexagonRadial"/>
    <dgm:cxn modelId="{DD88FFDF-AC78-4F65-9929-456942CB01F6}" type="presParOf" srcId="{2C4D5A84-BA9A-4C56-A731-AE5E165E0D82}" destId="{6D83DA42-060C-427B-A01F-D64AA1830E0D}" srcOrd="0" destOrd="0" presId="urn:microsoft.com/office/officeart/2011/layout/HexagonRadial"/>
    <dgm:cxn modelId="{5B65C6FE-09B7-4EC8-964F-DEC9EC49E605}" type="presParOf" srcId="{05013C6B-DFE5-4FE5-9EE5-7B7F226A5C0C}" destId="{98B0CC2D-2755-4327-92A1-1EF86B2FE783}" srcOrd="8" destOrd="0" presId="urn:microsoft.com/office/officeart/2011/layout/HexagonRadial"/>
    <dgm:cxn modelId="{24FB9516-7894-4AE0-95F4-F4D4F015AF9C}" type="presParOf" srcId="{05013C6B-DFE5-4FE5-9EE5-7B7F226A5C0C}" destId="{59C3C1ED-4110-4643-B1C9-12C11E9FCC7F}" srcOrd="9" destOrd="0" presId="urn:microsoft.com/office/officeart/2011/layout/HexagonRadial"/>
    <dgm:cxn modelId="{54C0706C-253F-4D3B-ADDC-8D70F6614EAA}" type="presParOf" srcId="{59C3C1ED-4110-4643-B1C9-12C11E9FCC7F}" destId="{13D11C09-403E-4A1E-A3A9-728635DA0D29}" srcOrd="0" destOrd="0" presId="urn:microsoft.com/office/officeart/2011/layout/HexagonRadial"/>
    <dgm:cxn modelId="{318D86BD-91DA-474A-83C5-B29595F11804}" type="presParOf" srcId="{05013C6B-DFE5-4FE5-9EE5-7B7F226A5C0C}" destId="{4FE96239-1E9E-4B21-994E-116027B1FADE}" srcOrd="10"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13E6D8-EC4E-49E4-AEB4-212A86E3A6B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995D850C-C8E8-43EA-B696-B03A2CEF631A}">
      <dgm:prSet phldrT="[Text]"/>
      <dgm:spPr/>
      <dgm:t>
        <a:bodyPr/>
        <a:lstStyle/>
        <a:p>
          <a:r>
            <a:rPr lang="fa-IR" dirty="0">
              <a:cs typeface="2  Traffic" pitchFamily="2" charset="-78"/>
            </a:rPr>
            <a:t>شناخت نیازهای جامعه</a:t>
          </a:r>
          <a:endParaRPr lang="en-US" dirty="0">
            <a:cs typeface="2  Traffic" pitchFamily="2" charset="-78"/>
          </a:endParaRPr>
        </a:p>
      </dgm:t>
    </dgm:pt>
    <dgm:pt modelId="{E1844D66-0D18-4A4F-90BD-F4CE56D70A8E}" type="parTrans" cxnId="{52AF2DD5-0027-463A-AA0F-71965CEF63F2}">
      <dgm:prSet/>
      <dgm:spPr/>
      <dgm:t>
        <a:bodyPr/>
        <a:lstStyle/>
        <a:p>
          <a:endParaRPr lang="en-US"/>
        </a:p>
      </dgm:t>
    </dgm:pt>
    <dgm:pt modelId="{A7561A29-A6B9-4906-AD11-689E29466B9A}" type="sibTrans" cxnId="{52AF2DD5-0027-463A-AA0F-71965CEF63F2}">
      <dgm:prSet/>
      <dgm:spPr/>
      <dgm:t>
        <a:bodyPr/>
        <a:lstStyle/>
        <a:p>
          <a:endParaRPr lang="en-US"/>
        </a:p>
      </dgm:t>
    </dgm:pt>
    <dgm:pt modelId="{5CF1B967-0433-44EF-85F5-982CB7B576E6}">
      <dgm:prSet phldrT="[Text]"/>
      <dgm:spPr/>
      <dgm:t>
        <a:bodyPr/>
        <a:lstStyle/>
        <a:p>
          <a:r>
            <a:rPr lang="fa-IR" dirty="0">
              <a:cs typeface="B Nazanin" pitchFamily="2" charset="-78"/>
            </a:rPr>
            <a:t>آینده شغلی و حرفه‌ای در منطقه</a:t>
          </a:r>
          <a:endParaRPr lang="en-US" dirty="0">
            <a:cs typeface="B Nazanin" pitchFamily="2" charset="-78"/>
          </a:endParaRPr>
        </a:p>
      </dgm:t>
    </dgm:pt>
    <dgm:pt modelId="{49C63127-8A22-4DC0-A831-F5CD28466322}" type="parTrans" cxnId="{0AF07599-4655-4404-8C8C-3931E2BB61BA}">
      <dgm:prSet/>
      <dgm:spPr/>
      <dgm:t>
        <a:bodyPr/>
        <a:lstStyle/>
        <a:p>
          <a:endParaRPr lang="en-US"/>
        </a:p>
      </dgm:t>
    </dgm:pt>
    <dgm:pt modelId="{B9403511-6026-41CC-A859-05DBCC780093}" type="sibTrans" cxnId="{0AF07599-4655-4404-8C8C-3931E2BB61BA}">
      <dgm:prSet/>
      <dgm:spPr/>
      <dgm:t>
        <a:bodyPr/>
        <a:lstStyle/>
        <a:p>
          <a:endParaRPr lang="en-US"/>
        </a:p>
      </dgm:t>
    </dgm:pt>
    <dgm:pt modelId="{A356260A-136D-433A-8CDA-770FB4FBAC57}">
      <dgm:prSet phldrT="[Text]"/>
      <dgm:spPr/>
      <dgm:t>
        <a:bodyPr/>
        <a:lstStyle/>
        <a:p>
          <a:r>
            <a:rPr lang="fa-IR" dirty="0">
              <a:cs typeface="B Nazanin" pitchFamily="2" charset="-78"/>
            </a:rPr>
            <a:t>آینده شغلی و حرفه‌ای استان</a:t>
          </a:r>
          <a:endParaRPr lang="en-US" dirty="0">
            <a:cs typeface="B Nazanin" pitchFamily="2" charset="-78"/>
          </a:endParaRPr>
        </a:p>
      </dgm:t>
    </dgm:pt>
    <dgm:pt modelId="{6EDFC87D-6A54-4525-8066-D0CEFCEFFFEA}" type="parTrans" cxnId="{5F5D9CD5-467B-4CFB-8AD5-8BD15233FA6A}">
      <dgm:prSet/>
      <dgm:spPr/>
      <dgm:t>
        <a:bodyPr/>
        <a:lstStyle/>
        <a:p>
          <a:endParaRPr lang="en-US"/>
        </a:p>
      </dgm:t>
    </dgm:pt>
    <dgm:pt modelId="{D78675EB-FF82-49EB-B395-7EC0175B7400}" type="sibTrans" cxnId="{5F5D9CD5-467B-4CFB-8AD5-8BD15233FA6A}">
      <dgm:prSet/>
      <dgm:spPr/>
      <dgm:t>
        <a:bodyPr/>
        <a:lstStyle/>
        <a:p>
          <a:endParaRPr lang="en-US"/>
        </a:p>
      </dgm:t>
    </dgm:pt>
    <dgm:pt modelId="{815E2641-902F-46CE-9453-BEAB84BA9736}">
      <dgm:prSet phldrT="[Text]"/>
      <dgm:spPr/>
      <dgm:t>
        <a:bodyPr/>
        <a:lstStyle/>
        <a:p>
          <a:r>
            <a:rPr lang="fa-IR" dirty="0">
              <a:cs typeface="B Nazanin" pitchFamily="2" charset="-78"/>
            </a:rPr>
            <a:t>شناخت مشاغل و حرفه‌ها</a:t>
          </a:r>
          <a:endParaRPr lang="en-US" dirty="0">
            <a:cs typeface="B Nazanin" pitchFamily="2" charset="-78"/>
          </a:endParaRPr>
        </a:p>
      </dgm:t>
    </dgm:pt>
    <dgm:pt modelId="{D4456D57-84C6-44A4-B473-01596AEC1272}" type="parTrans" cxnId="{20EB7C4F-CC25-449A-AAAB-394B8118BE5D}">
      <dgm:prSet/>
      <dgm:spPr/>
      <dgm:t>
        <a:bodyPr/>
        <a:lstStyle/>
        <a:p>
          <a:endParaRPr lang="en-US"/>
        </a:p>
      </dgm:t>
    </dgm:pt>
    <dgm:pt modelId="{A6D634A9-5A01-4BA5-9955-F4EFC81FFDB7}" type="sibTrans" cxnId="{20EB7C4F-CC25-449A-AAAB-394B8118BE5D}">
      <dgm:prSet/>
      <dgm:spPr/>
      <dgm:t>
        <a:bodyPr/>
        <a:lstStyle/>
        <a:p>
          <a:endParaRPr lang="en-US"/>
        </a:p>
      </dgm:t>
    </dgm:pt>
    <dgm:pt modelId="{FE9B8DBE-BAF3-4E90-883D-214818B21A45}">
      <dgm:prSet phldrT="[Text]"/>
      <dgm:spPr/>
      <dgm:t>
        <a:bodyPr/>
        <a:lstStyle/>
        <a:p>
          <a:r>
            <a:rPr lang="fa-IR" dirty="0">
              <a:cs typeface="B Nazanin" pitchFamily="2" charset="-78"/>
            </a:rPr>
            <a:t>آینده شغلی و حرفه‌ای کشور</a:t>
          </a:r>
          <a:endParaRPr lang="en-US" dirty="0">
            <a:cs typeface="B Nazanin" pitchFamily="2" charset="-78"/>
          </a:endParaRPr>
        </a:p>
      </dgm:t>
    </dgm:pt>
    <dgm:pt modelId="{05D05C70-DCD3-4D36-B1A0-DFE276D2ED09}" type="parTrans" cxnId="{8CFED23A-E9F1-4748-94D5-31C0390AA84F}">
      <dgm:prSet/>
      <dgm:spPr/>
      <dgm:t>
        <a:bodyPr/>
        <a:lstStyle/>
        <a:p>
          <a:endParaRPr lang="en-US"/>
        </a:p>
      </dgm:t>
    </dgm:pt>
    <dgm:pt modelId="{43B11BF0-8045-4E5E-99B1-B806F0CEAFFC}" type="sibTrans" cxnId="{8CFED23A-E9F1-4748-94D5-31C0390AA84F}">
      <dgm:prSet/>
      <dgm:spPr/>
      <dgm:t>
        <a:bodyPr/>
        <a:lstStyle/>
        <a:p>
          <a:endParaRPr lang="en-US"/>
        </a:p>
      </dgm:t>
    </dgm:pt>
    <dgm:pt modelId="{E156D9E8-03C9-42BE-A564-0B404936380A}" type="pres">
      <dgm:prSet presAssocID="{FA13E6D8-EC4E-49E4-AEB4-212A86E3A6B8}" presName="diagram" presStyleCnt="0">
        <dgm:presLayoutVars>
          <dgm:chMax val="1"/>
          <dgm:dir val="rev"/>
          <dgm:animLvl val="ctr"/>
          <dgm:resizeHandles val="exact"/>
        </dgm:presLayoutVars>
      </dgm:prSet>
      <dgm:spPr/>
    </dgm:pt>
    <dgm:pt modelId="{E0B8ACEE-6227-44ED-BA9A-6BAB1F1A2417}" type="pres">
      <dgm:prSet presAssocID="{FA13E6D8-EC4E-49E4-AEB4-212A86E3A6B8}" presName="matrix" presStyleCnt="0"/>
      <dgm:spPr/>
    </dgm:pt>
    <dgm:pt modelId="{2965F52A-3C4A-4630-8C9D-B7F38A498A6B}" type="pres">
      <dgm:prSet presAssocID="{FA13E6D8-EC4E-49E4-AEB4-212A86E3A6B8}" presName="tile1" presStyleLbl="node1" presStyleIdx="0" presStyleCnt="4"/>
      <dgm:spPr/>
    </dgm:pt>
    <dgm:pt modelId="{5A7A8D23-60AC-4680-A9BB-E790729E1F98}" type="pres">
      <dgm:prSet presAssocID="{FA13E6D8-EC4E-49E4-AEB4-212A86E3A6B8}" presName="tile1text" presStyleLbl="node1" presStyleIdx="0" presStyleCnt="4">
        <dgm:presLayoutVars>
          <dgm:chMax val="0"/>
          <dgm:chPref val="0"/>
          <dgm:bulletEnabled val="1"/>
        </dgm:presLayoutVars>
      </dgm:prSet>
      <dgm:spPr/>
    </dgm:pt>
    <dgm:pt modelId="{F4F68BD2-092F-44C7-8FAD-B514B20E3E39}" type="pres">
      <dgm:prSet presAssocID="{FA13E6D8-EC4E-49E4-AEB4-212A86E3A6B8}" presName="tile2" presStyleLbl="node1" presStyleIdx="1" presStyleCnt="4"/>
      <dgm:spPr/>
    </dgm:pt>
    <dgm:pt modelId="{D5628378-5F2B-4899-90A8-602A7CF78FE4}" type="pres">
      <dgm:prSet presAssocID="{FA13E6D8-EC4E-49E4-AEB4-212A86E3A6B8}" presName="tile2text" presStyleLbl="node1" presStyleIdx="1" presStyleCnt="4">
        <dgm:presLayoutVars>
          <dgm:chMax val="0"/>
          <dgm:chPref val="0"/>
          <dgm:bulletEnabled val="1"/>
        </dgm:presLayoutVars>
      </dgm:prSet>
      <dgm:spPr/>
    </dgm:pt>
    <dgm:pt modelId="{74146929-5E0A-4E1A-A421-1E095953FE80}" type="pres">
      <dgm:prSet presAssocID="{FA13E6D8-EC4E-49E4-AEB4-212A86E3A6B8}" presName="tile3" presStyleLbl="node1" presStyleIdx="2" presStyleCnt="4"/>
      <dgm:spPr/>
    </dgm:pt>
    <dgm:pt modelId="{1ED058CB-A423-48EF-95F2-37B76E9B7AB7}" type="pres">
      <dgm:prSet presAssocID="{FA13E6D8-EC4E-49E4-AEB4-212A86E3A6B8}" presName="tile3text" presStyleLbl="node1" presStyleIdx="2" presStyleCnt="4">
        <dgm:presLayoutVars>
          <dgm:chMax val="0"/>
          <dgm:chPref val="0"/>
          <dgm:bulletEnabled val="1"/>
        </dgm:presLayoutVars>
      </dgm:prSet>
      <dgm:spPr/>
    </dgm:pt>
    <dgm:pt modelId="{8F76222D-48DB-44FE-AA4A-C7CE756A7BA1}" type="pres">
      <dgm:prSet presAssocID="{FA13E6D8-EC4E-49E4-AEB4-212A86E3A6B8}" presName="tile4" presStyleLbl="node1" presStyleIdx="3" presStyleCnt="4"/>
      <dgm:spPr/>
    </dgm:pt>
    <dgm:pt modelId="{1C351CD9-CF00-4C21-801C-DE7AE76A8A77}" type="pres">
      <dgm:prSet presAssocID="{FA13E6D8-EC4E-49E4-AEB4-212A86E3A6B8}" presName="tile4text" presStyleLbl="node1" presStyleIdx="3" presStyleCnt="4">
        <dgm:presLayoutVars>
          <dgm:chMax val="0"/>
          <dgm:chPref val="0"/>
          <dgm:bulletEnabled val="1"/>
        </dgm:presLayoutVars>
      </dgm:prSet>
      <dgm:spPr/>
    </dgm:pt>
    <dgm:pt modelId="{C35D5151-C0F8-4F18-8F90-CE4B8949FEF9}" type="pres">
      <dgm:prSet presAssocID="{FA13E6D8-EC4E-49E4-AEB4-212A86E3A6B8}" presName="centerTile" presStyleLbl="fgShp" presStyleIdx="0" presStyleCnt="1" custScaleX="127553">
        <dgm:presLayoutVars>
          <dgm:chMax val="0"/>
          <dgm:chPref val="0"/>
        </dgm:presLayoutVars>
      </dgm:prSet>
      <dgm:spPr/>
    </dgm:pt>
  </dgm:ptLst>
  <dgm:cxnLst>
    <dgm:cxn modelId="{C23F5D05-3A5C-4F83-89C2-26B7053FA189}" type="presOf" srcId="{FE9B8DBE-BAF3-4E90-883D-214818B21A45}" destId="{1ED058CB-A423-48EF-95F2-37B76E9B7AB7}" srcOrd="1" destOrd="0" presId="urn:microsoft.com/office/officeart/2005/8/layout/matrix1"/>
    <dgm:cxn modelId="{6C8C0124-5459-4020-89AE-65E3919EAB89}" type="presOf" srcId="{FE9B8DBE-BAF3-4E90-883D-214818B21A45}" destId="{74146929-5E0A-4E1A-A421-1E095953FE80}" srcOrd="0" destOrd="0" presId="urn:microsoft.com/office/officeart/2005/8/layout/matrix1"/>
    <dgm:cxn modelId="{911D6929-A3AE-4E29-AC0F-B8E5C7A1D95B}" type="presOf" srcId="{815E2641-902F-46CE-9453-BEAB84BA9736}" destId="{1C351CD9-CF00-4C21-801C-DE7AE76A8A77}" srcOrd="1" destOrd="0" presId="urn:microsoft.com/office/officeart/2005/8/layout/matrix1"/>
    <dgm:cxn modelId="{07A0B22E-F566-4F75-A134-7EE412B57985}" type="presOf" srcId="{A356260A-136D-433A-8CDA-770FB4FBAC57}" destId="{5A7A8D23-60AC-4680-A9BB-E790729E1F98}" srcOrd="1" destOrd="0" presId="urn:microsoft.com/office/officeart/2005/8/layout/matrix1"/>
    <dgm:cxn modelId="{8CFED23A-E9F1-4748-94D5-31C0390AA84F}" srcId="{995D850C-C8E8-43EA-B696-B03A2CEF631A}" destId="{FE9B8DBE-BAF3-4E90-883D-214818B21A45}" srcOrd="3" destOrd="0" parTransId="{05D05C70-DCD3-4D36-B1A0-DFE276D2ED09}" sibTransId="{43B11BF0-8045-4E5E-99B1-B806F0CEAFFC}"/>
    <dgm:cxn modelId="{1C683047-3B99-4D5E-A6E5-2E23FE1D4CFA}" type="presOf" srcId="{FA13E6D8-EC4E-49E4-AEB4-212A86E3A6B8}" destId="{E156D9E8-03C9-42BE-A564-0B404936380A}" srcOrd="0" destOrd="0" presId="urn:microsoft.com/office/officeart/2005/8/layout/matrix1"/>
    <dgm:cxn modelId="{8152706D-BC88-432C-B66C-3081CAC9050A}" type="presOf" srcId="{5CF1B967-0433-44EF-85F5-982CB7B576E6}" destId="{F4F68BD2-092F-44C7-8FAD-B514B20E3E39}" srcOrd="0" destOrd="0" presId="urn:microsoft.com/office/officeart/2005/8/layout/matrix1"/>
    <dgm:cxn modelId="{20EB7C4F-CC25-449A-AAAB-394B8118BE5D}" srcId="{995D850C-C8E8-43EA-B696-B03A2CEF631A}" destId="{815E2641-902F-46CE-9453-BEAB84BA9736}" srcOrd="2" destOrd="0" parTransId="{D4456D57-84C6-44A4-B473-01596AEC1272}" sibTransId="{A6D634A9-5A01-4BA5-9955-F4EFC81FFDB7}"/>
    <dgm:cxn modelId="{36918772-258D-4E95-B5ED-610AB4AF13F7}" type="presOf" srcId="{815E2641-902F-46CE-9453-BEAB84BA9736}" destId="{8F76222D-48DB-44FE-AA4A-C7CE756A7BA1}" srcOrd="0" destOrd="0" presId="urn:microsoft.com/office/officeart/2005/8/layout/matrix1"/>
    <dgm:cxn modelId="{7175CE95-5B8E-4EB3-8DFE-A86433B88695}" type="presOf" srcId="{995D850C-C8E8-43EA-B696-B03A2CEF631A}" destId="{C35D5151-C0F8-4F18-8F90-CE4B8949FEF9}" srcOrd="0" destOrd="0" presId="urn:microsoft.com/office/officeart/2005/8/layout/matrix1"/>
    <dgm:cxn modelId="{0AF07599-4655-4404-8C8C-3931E2BB61BA}" srcId="{995D850C-C8E8-43EA-B696-B03A2CEF631A}" destId="{5CF1B967-0433-44EF-85F5-982CB7B576E6}" srcOrd="0" destOrd="0" parTransId="{49C63127-8A22-4DC0-A831-F5CD28466322}" sibTransId="{B9403511-6026-41CC-A859-05DBCC780093}"/>
    <dgm:cxn modelId="{52AF2DD5-0027-463A-AA0F-71965CEF63F2}" srcId="{FA13E6D8-EC4E-49E4-AEB4-212A86E3A6B8}" destId="{995D850C-C8E8-43EA-B696-B03A2CEF631A}" srcOrd="0" destOrd="0" parTransId="{E1844D66-0D18-4A4F-90BD-F4CE56D70A8E}" sibTransId="{A7561A29-A6B9-4906-AD11-689E29466B9A}"/>
    <dgm:cxn modelId="{5F5D9CD5-467B-4CFB-8AD5-8BD15233FA6A}" srcId="{995D850C-C8E8-43EA-B696-B03A2CEF631A}" destId="{A356260A-136D-433A-8CDA-770FB4FBAC57}" srcOrd="1" destOrd="0" parTransId="{6EDFC87D-6A54-4525-8066-D0CEFCEFFFEA}" sibTransId="{D78675EB-FF82-49EB-B395-7EC0175B7400}"/>
    <dgm:cxn modelId="{B25AA5E6-B547-4C59-8CB4-A0538343A25D}" type="presOf" srcId="{A356260A-136D-433A-8CDA-770FB4FBAC57}" destId="{2965F52A-3C4A-4630-8C9D-B7F38A498A6B}" srcOrd="0" destOrd="0" presId="urn:microsoft.com/office/officeart/2005/8/layout/matrix1"/>
    <dgm:cxn modelId="{41808FFB-9A3F-4E04-B8C1-A3C5D1C18476}" type="presOf" srcId="{5CF1B967-0433-44EF-85F5-982CB7B576E6}" destId="{D5628378-5F2B-4899-90A8-602A7CF78FE4}" srcOrd="1" destOrd="0" presId="urn:microsoft.com/office/officeart/2005/8/layout/matrix1"/>
    <dgm:cxn modelId="{4729C673-D547-4CC2-BCA8-848B94192222}" type="presParOf" srcId="{E156D9E8-03C9-42BE-A564-0B404936380A}" destId="{E0B8ACEE-6227-44ED-BA9A-6BAB1F1A2417}" srcOrd="0" destOrd="0" presId="urn:microsoft.com/office/officeart/2005/8/layout/matrix1"/>
    <dgm:cxn modelId="{A5EFD6B8-7598-4C33-B397-CEB7FEEA98CF}" type="presParOf" srcId="{E0B8ACEE-6227-44ED-BA9A-6BAB1F1A2417}" destId="{2965F52A-3C4A-4630-8C9D-B7F38A498A6B}" srcOrd="0" destOrd="0" presId="urn:microsoft.com/office/officeart/2005/8/layout/matrix1"/>
    <dgm:cxn modelId="{8DB9BED9-4D91-49DC-9645-8B1D087AA1B9}" type="presParOf" srcId="{E0B8ACEE-6227-44ED-BA9A-6BAB1F1A2417}" destId="{5A7A8D23-60AC-4680-A9BB-E790729E1F98}" srcOrd="1" destOrd="0" presId="urn:microsoft.com/office/officeart/2005/8/layout/matrix1"/>
    <dgm:cxn modelId="{8EF742C3-C725-4A8E-A1F5-D053B8A32C07}" type="presParOf" srcId="{E0B8ACEE-6227-44ED-BA9A-6BAB1F1A2417}" destId="{F4F68BD2-092F-44C7-8FAD-B514B20E3E39}" srcOrd="2" destOrd="0" presId="urn:microsoft.com/office/officeart/2005/8/layout/matrix1"/>
    <dgm:cxn modelId="{C54FCCD0-F472-468E-8C82-462CFAB356C6}" type="presParOf" srcId="{E0B8ACEE-6227-44ED-BA9A-6BAB1F1A2417}" destId="{D5628378-5F2B-4899-90A8-602A7CF78FE4}" srcOrd="3" destOrd="0" presId="urn:microsoft.com/office/officeart/2005/8/layout/matrix1"/>
    <dgm:cxn modelId="{B0499FCD-2457-41DF-BEB4-4E2AACFD79C6}" type="presParOf" srcId="{E0B8ACEE-6227-44ED-BA9A-6BAB1F1A2417}" destId="{74146929-5E0A-4E1A-A421-1E095953FE80}" srcOrd="4" destOrd="0" presId="urn:microsoft.com/office/officeart/2005/8/layout/matrix1"/>
    <dgm:cxn modelId="{86BE933E-D26D-439C-BE33-752D22309089}" type="presParOf" srcId="{E0B8ACEE-6227-44ED-BA9A-6BAB1F1A2417}" destId="{1ED058CB-A423-48EF-95F2-37B76E9B7AB7}" srcOrd="5" destOrd="0" presId="urn:microsoft.com/office/officeart/2005/8/layout/matrix1"/>
    <dgm:cxn modelId="{1B936B51-F6B0-4104-B77C-1B276468B8F3}" type="presParOf" srcId="{E0B8ACEE-6227-44ED-BA9A-6BAB1F1A2417}" destId="{8F76222D-48DB-44FE-AA4A-C7CE756A7BA1}" srcOrd="6" destOrd="0" presId="urn:microsoft.com/office/officeart/2005/8/layout/matrix1"/>
    <dgm:cxn modelId="{EDD23D7C-C051-4CEC-A849-525FBE01B1C2}" type="presParOf" srcId="{E0B8ACEE-6227-44ED-BA9A-6BAB1F1A2417}" destId="{1C351CD9-CF00-4C21-801C-DE7AE76A8A77}" srcOrd="7" destOrd="0" presId="urn:microsoft.com/office/officeart/2005/8/layout/matrix1"/>
    <dgm:cxn modelId="{9BE716BA-FBDA-4D6C-8E45-DAAA4467C150}" type="presParOf" srcId="{E156D9E8-03C9-42BE-A564-0B404936380A}" destId="{C35D5151-C0F8-4F18-8F90-CE4B8949FEF9}"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731C4E-17AF-4092-8B44-DDDCBC767A75}"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984BB611-2477-4040-AB6D-B3DD0DC6F78E}">
      <dgm:prSet phldrT="[Text]"/>
      <dgm:spPr/>
      <dgm:t>
        <a:bodyPr/>
        <a:lstStyle/>
        <a:p>
          <a:r>
            <a:rPr lang="fa-IR" dirty="0">
              <a:cs typeface="2  Traffic" pitchFamily="2" charset="-78"/>
            </a:rPr>
            <a:t>شناخت محیط</a:t>
          </a:r>
          <a:endParaRPr lang="en-US" dirty="0">
            <a:cs typeface="2  Traffic" pitchFamily="2" charset="-78"/>
          </a:endParaRPr>
        </a:p>
      </dgm:t>
    </dgm:pt>
    <dgm:pt modelId="{2AC4623B-DF1E-4D1D-9D06-7BE52DE3B806}" type="parTrans" cxnId="{DCD24119-B59F-4EE0-8F94-CA542973EBDB}">
      <dgm:prSet/>
      <dgm:spPr/>
      <dgm:t>
        <a:bodyPr/>
        <a:lstStyle/>
        <a:p>
          <a:endParaRPr lang="en-US"/>
        </a:p>
      </dgm:t>
    </dgm:pt>
    <dgm:pt modelId="{8E050EA1-0493-483A-A5DB-63BC8BCE537C}" type="sibTrans" cxnId="{DCD24119-B59F-4EE0-8F94-CA542973EBDB}">
      <dgm:prSet/>
      <dgm:spPr/>
      <dgm:t>
        <a:bodyPr/>
        <a:lstStyle/>
        <a:p>
          <a:endParaRPr lang="en-US"/>
        </a:p>
      </dgm:t>
    </dgm:pt>
    <dgm:pt modelId="{EAA298D4-6578-4869-B3A3-23C12FE2E6D1}">
      <dgm:prSet phldrT="[Text]"/>
      <dgm:spPr/>
      <dgm:t>
        <a:bodyPr/>
        <a:lstStyle/>
        <a:p>
          <a:r>
            <a:rPr lang="fa-IR" dirty="0">
              <a:cs typeface="B Nazanin" pitchFamily="2" charset="-78"/>
            </a:rPr>
            <a:t>هنرستان‌ها و دبیرستان‌های متوسطه دوم</a:t>
          </a:r>
          <a:endParaRPr lang="en-US" dirty="0">
            <a:cs typeface="B Nazanin" pitchFamily="2" charset="-78"/>
          </a:endParaRPr>
        </a:p>
      </dgm:t>
    </dgm:pt>
    <dgm:pt modelId="{4E4B0A22-4A08-449D-9A3F-9DE4B3CE2E29}" type="parTrans" cxnId="{C634A05D-EED7-499F-B24A-06B57553B251}">
      <dgm:prSet/>
      <dgm:spPr/>
      <dgm:t>
        <a:bodyPr/>
        <a:lstStyle/>
        <a:p>
          <a:endParaRPr lang="en-US"/>
        </a:p>
      </dgm:t>
    </dgm:pt>
    <dgm:pt modelId="{C2A6FDDA-C5BF-42FB-A99B-D4449AA26B93}" type="sibTrans" cxnId="{C634A05D-EED7-499F-B24A-06B57553B251}">
      <dgm:prSet/>
      <dgm:spPr/>
      <dgm:t>
        <a:bodyPr/>
        <a:lstStyle/>
        <a:p>
          <a:endParaRPr lang="en-US"/>
        </a:p>
      </dgm:t>
    </dgm:pt>
    <dgm:pt modelId="{FA178B5F-8BAF-4565-8790-806492432CE1}">
      <dgm:prSet phldrT="[Text]"/>
      <dgm:spPr/>
      <dgm:t>
        <a:bodyPr/>
        <a:lstStyle/>
        <a:p>
          <a:r>
            <a:rPr lang="fa-IR" dirty="0">
              <a:cs typeface="B Nazanin" pitchFamily="2" charset="-78"/>
            </a:rPr>
            <a:t>رشته‌های تحصیلی</a:t>
          </a:r>
        </a:p>
        <a:p>
          <a:r>
            <a:rPr lang="fa-IR" dirty="0">
              <a:cs typeface="B Nazanin" pitchFamily="2" charset="-78"/>
            </a:rPr>
            <a:t>موجود در منطقه</a:t>
          </a:r>
          <a:endParaRPr lang="en-US" dirty="0">
            <a:cs typeface="B Nazanin" pitchFamily="2" charset="-78"/>
          </a:endParaRPr>
        </a:p>
      </dgm:t>
    </dgm:pt>
    <dgm:pt modelId="{D334CD9B-5CB1-4328-95AC-DB1B07BD7BE2}" type="parTrans" cxnId="{C4A0B57F-9A65-4A18-939B-83C75044E6FF}">
      <dgm:prSet/>
      <dgm:spPr/>
      <dgm:t>
        <a:bodyPr/>
        <a:lstStyle/>
        <a:p>
          <a:endParaRPr lang="en-US"/>
        </a:p>
      </dgm:t>
    </dgm:pt>
    <dgm:pt modelId="{991C06B9-48EC-4C3C-BD25-BA081CF045FB}" type="sibTrans" cxnId="{C4A0B57F-9A65-4A18-939B-83C75044E6FF}">
      <dgm:prSet/>
      <dgm:spPr/>
      <dgm:t>
        <a:bodyPr/>
        <a:lstStyle/>
        <a:p>
          <a:endParaRPr lang="en-US"/>
        </a:p>
      </dgm:t>
    </dgm:pt>
    <dgm:pt modelId="{2A766F83-17D9-46C2-A4BC-0E564DDC38A6}">
      <dgm:prSet phldrT="[Text]"/>
      <dgm:spPr/>
      <dgm:t>
        <a:bodyPr/>
        <a:lstStyle/>
        <a:p>
          <a:r>
            <a:rPr lang="fa-IR" dirty="0">
              <a:cs typeface="B Nazanin" pitchFamily="2" charset="-78"/>
            </a:rPr>
            <a:t>محدودیت‌ها و امکانات موجود در مدارس</a:t>
          </a:r>
          <a:endParaRPr lang="en-US" dirty="0">
            <a:cs typeface="B Nazanin" pitchFamily="2" charset="-78"/>
          </a:endParaRPr>
        </a:p>
      </dgm:t>
    </dgm:pt>
    <dgm:pt modelId="{7983541E-1722-4D19-9A88-25E00A756654}" type="parTrans" cxnId="{B21A43C2-319B-4FA4-9014-BDECC45C94BB}">
      <dgm:prSet/>
      <dgm:spPr/>
      <dgm:t>
        <a:bodyPr/>
        <a:lstStyle/>
        <a:p>
          <a:endParaRPr lang="en-US"/>
        </a:p>
      </dgm:t>
    </dgm:pt>
    <dgm:pt modelId="{3CDC1929-05D7-40BC-B3BA-88E3F7689F3E}" type="sibTrans" cxnId="{B21A43C2-319B-4FA4-9014-BDECC45C94BB}">
      <dgm:prSet/>
      <dgm:spPr/>
      <dgm:t>
        <a:bodyPr/>
        <a:lstStyle/>
        <a:p>
          <a:endParaRPr lang="en-US">
            <a:cs typeface="B Nazanin" pitchFamily="2" charset="-78"/>
          </a:endParaRPr>
        </a:p>
      </dgm:t>
    </dgm:pt>
    <dgm:pt modelId="{D68A5FB1-4A69-4C3F-9924-393C110970F6}" type="pres">
      <dgm:prSet presAssocID="{86731C4E-17AF-4092-8B44-DDDCBC767A75}" presName="Name0" presStyleCnt="0">
        <dgm:presLayoutVars>
          <dgm:chMax val="1"/>
          <dgm:dir/>
          <dgm:animLvl val="ctr"/>
          <dgm:resizeHandles val="exact"/>
        </dgm:presLayoutVars>
      </dgm:prSet>
      <dgm:spPr/>
    </dgm:pt>
    <dgm:pt modelId="{DEA115DD-98D2-45FC-BCF0-AF53D12D6ACF}" type="pres">
      <dgm:prSet presAssocID="{984BB611-2477-4040-AB6D-B3DD0DC6F78E}" presName="centerShape" presStyleLbl="node0" presStyleIdx="0" presStyleCnt="1" custLinFactNeighborX="773" custLinFactNeighborY="-2318"/>
      <dgm:spPr/>
    </dgm:pt>
    <dgm:pt modelId="{21EBEFC4-AA5B-4576-A9F9-DCE2E949AF1D}" type="pres">
      <dgm:prSet presAssocID="{EAA298D4-6578-4869-B3A3-23C12FE2E6D1}" presName="node" presStyleLbl="node1" presStyleIdx="0" presStyleCnt="3" custScaleX="147451" custScaleY="125971">
        <dgm:presLayoutVars>
          <dgm:bulletEnabled val="1"/>
        </dgm:presLayoutVars>
      </dgm:prSet>
      <dgm:spPr/>
    </dgm:pt>
    <dgm:pt modelId="{30074474-499B-4FEA-92BA-F6250EABBF4E}" type="pres">
      <dgm:prSet presAssocID="{EAA298D4-6578-4869-B3A3-23C12FE2E6D1}" presName="dummy" presStyleCnt="0"/>
      <dgm:spPr/>
    </dgm:pt>
    <dgm:pt modelId="{10346BD6-563C-4CF0-9D59-5344F26C26B0}" type="pres">
      <dgm:prSet presAssocID="{C2A6FDDA-C5BF-42FB-A99B-D4449AA26B93}" presName="sibTrans" presStyleLbl="sibTrans2D1" presStyleIdx="0" presStyleCnt="3"/>
      <dgm:spPr/>
    </dgm:pt>
    <dgm:pt modelId="{0EA7E6AE-557E-423A-99FE-C081523D5A36}" type="pres">
      <dgm:prSet presAssocID="{FA178B5F-8BAF-4565-8790-806492432CE1}" presName="node" presStyleLbl="node1" presStyleIdx="1" presStyleCnt="3" custScaleX="152910" custScaleY="158427">
        <dgm:presLayoutVars>
          <dgm:bulletEnabled val="1"/>
        </dgm:presLayoutVars>
      </dgm:prSet>
      <dgm:spPr/>
    </dgm:pt>
    <dgm:pt modelId="{6EB65ECA-12D1-437D-8A7C-302C6AAE8C5E}" type="pres">
      <dgm:prSet presAssocID="{FA178B5F-8BAF-4565-8790-806492432CE1}" presName="dummy" presStyleCnt="0"/>
      <dgm:spPr/>
    </dgm:pt>
    <dgm:pt modelId="{6A58272E-B9CA-4759-946B-F05F095D67E0}" type="pres">
      <dgm:prSet presAssocID="{991C06B9-48EC-4C3C-BD25-BA081CF045FB}" presName="sibTrans" presStyleLbl="sibTrans2D1" presStyleIdx="1" presStyleCnt="3"/>
      <dgm:spPr/>
    </dgm:pt>
    <dgm:pt modelId="{45E29D61-938B-4751-8FBB-046403DF92E0}" type="pres">
      <dgm:prSet presAssocID="{2A766F83-17D9-46C2-A4BC-0E564DDC38A6}" presName="node" presStyleLbl="node1" presStyleIdx="2" presStyleCnt="3" custScaleX="160115" custScaleY="154091">
        <dgm:presLayoutVars>
          <dgm:bulletEnabled val="1"/>
        </dgm:presLayoutVars>
      </dgm:prSet>
      <dgm:spPr/>
    </dgm:pt>
    <dgm:pt modelId="{89D0F2B9-AC0E-4E8E-A965-249AAA2F17E4}" type="pres">
      <dgm:prSet presAssocID="{2A766F83-17D9-46C2-A4BC-0E564DDC38A6}" presName="dummy" presStyleCnt="0"/>
      <dgm:spPr/>
    </dgm:pt>
    <dgm:pt modelId="{422C383D-54C7-4074-9CC9-3FD053858BE6}" type="pres">
      <dgm:prSet presAssocID="{3CDC1929-05D7-40BC-B3BA-88E3F7689F3E}" presName="sibTrans" presStyleLbl="sibTrans2D1" presStyleIdx="2" presStyleCnt="3"/>
      <dgm:spPr/>
    </dgm:pt>
  </dgm:ptLst>
  <dgm:cxnLst>
    <dgm:cxn modelId="{83A1980D-133C-44C9-8D0D-9EFC303CDE67}" type="presOf" srcId="{991C06B9-48EC-4C3C-BD25-BA081CF045FB}" destId="{6A58272E-B9CA-4759-946B-F05F095D67E0}" srcOrd="0" destOrd="0" presId="urn:microsoft.com/office/officeart/2005/8/layout/radial6"/>
    <dgm:cxn modelId="{DCD24119-B59F-4EE0-8F94-CA542973EBDB}" srcId="{86731C4E-17AF-4092-8B44-DDDCBC767A75}" destId="{984BB611-2477-4040-AB6D-B3DD0DC6F78E}" srcOrd="0" destOrd="0" parTransId="{2AC4623B-DF1E-4D1D-9D06-7BE52DE3B806}" sibTransId="{8E050EA1-0493-483A-A5DB-63BC8BCE537C}"/>
    <dgm:cxn modelId="{C634A05D-EED7-499F-B24A-06B57553B251}" srcId="{984BB611-2477-4040-AB6D-B3DD0DC6F78E}" destId="{EAA298D4-6578-4869-B3A3-23C12FE2E6D1}" srcOrd="0" destOrd="0" parTransId="{4E4B0A22-4A08-449D-9A3F-9DE4B3CE2E29}" sibTransId="{C2A6FDDA-C5BF-42FB-A99B-D4449AA26B93}"/>
    <dgm:cxn modelId="{8F3B8B6F-EFCF-4C95-8054-42D95BD1F702}" type="presOf" srcId="{2A766F83-17D9-46C2-A4BC-0E564DDC38A6}" destId="{45E29D61-938B-4751-8FBB-046403DF92E0}" srcOrd="0" destOrd="0" presId="urn:microsoft.com/office/officeart/2005/8/layout/radial6"/>
    <dgm:cxn modelId="{C84C827C-4D90-47CF-AF90-34827E5C4997}" type="presOf" srcId="{C2A6FDDA-C5BF-42FB-A99B-D4449AA26B93}" destId="{10346BD6-563C-4CF0-9D59-5344F26C26B0}" srcOrd="0" destOrd="0" presId="urn:microsoft.com/office/officeart/2005/8/layout/radial6"/>
    <dgm:cxn modelId="{C4A0B57F-9A65-4A18-939B-83C75044E6FF}" srcId="{984BB611-2477-4040-AB6D-B3DD0DC6F78E}" destId="{FA178B5F-8BAF-4565-8790-806492432CE1}" srcOrd="1" destOrd="0" parTransId="{D334CD9B-5CB1-4328-95AC-DB1B07BD7BE2}" sibTransId="{991C06B9-48EC-4C3C-BD25-BA081CF045FB}"/>
    <dgm:cxn modelId="{B23E5C96-5BCE-43B5-83F1-25025403D5E9}" type="presOf" srcId="{984BB611-2477-4040-AB6D-B3DD0DC6F78E}" destId="{DEA115DD-98D2-45FC-BCF0-AF53D12D6ACF}" srcOrd="0" destOrd="0" presId="urn:microsoft.com/office/officeart/2005/8/layout/radial6"/>
    <dgm:cxn modelId="{762AB89B-C3F6-4DA9-9636-ABDE4A7E27DE}" type="presOf" srcId="{3CDC1929-05D7-40BC-B3BA-88E3F7689F3E}" destId="{422C383D-54C7-4074-9CC9-3FD053858BE6}" srcOrd="0" destOrd="0" presId="urn:microsoft.com/office/officeart/2005/8/layout/radial6"/>
    <dgm:cxn modelId="{711465BB-49E0-4511-AF8C-DBC4805E2865}" type="presOf" srcId="{EAA298D4-6578-4869-B3A3-23C12FE2E6D1}" destId="{21EBEFC4-AA5B-4576-A9F9-DCE2E949AF1D}" srcOrd="0" destOrd="0" presId="urn:microsoft.com/office/officeart/2005/8/layout/radial6"/>
    <dgm:cxn modelId="{B21A43C2-319B-4FA4-9014-BDECC45C94BB}" srcId="{984BB611-2477-4040-AB6D-B3DD0DC6F78E}" destId="{2A766F83-17D9-46C2-A4BC-0E564DDC38A6}" srcOrd="2" destOrd="0" parTransId="{7983541E-1722-4D19-9A88-25E00A756654}" sibTransId="{3CDC1929-05D7-40BC-B3BA-88E3F7689F3E}"/>
    <dgm:cxn modelId="{3BE81BC3-CFF8-4621-84F9-14B274D9AE69}" type="presOf" srcId="{86731C4E-17AF-4092-8B44-DDDCBC767A75}" destId="{D68A5FB1-4A69-4C3F-9924-393C110970F6}" srcOrd="0" destOrd="0" presId="urn:microsoft.com/office/officeart/2005/8/layout/radial6"/>
    <dgm:cxn modelId="{889D47FE-64ED-491A-9A60-E3EC23377F45}" type="presOf" srcId="{FA178B5F-8BAF-4565-8790-806492432CE1}" destId="{0EA7E6AE-557E-423A-99FE-C081523D5A36}" srcOrd="0" destOrd="0" presId="urn:microsoft.com/office/officeart/2005/8/layout/radial6"/>
    <dgm:cxn modelId="{A58CF9DF-C842-4DA0-8209-463BD68F9384}" type="presParOf" srcId="{D68A5FB1-4A69-4C3F-9924-393C110970F6}" destId="{DEA115DD-98D2-45FC-BCF0-AF53D12D6ACF}" srcOrd="0" destOrd="0" presId="urn:microsoft.com/office/officeart/2005/8/layout/radial6"/>
    <dgm:cxn modelId="{6B3444B1-09D0-4F21-A0EF-896147E8D124}" type="presParOf" srcId="{D68A5FB1-4A69-4C3F-9924-393C110970F6}" destId="{21EBEFC4-AA5B-4576-A9F9-DCE2E949AF1D}" srcOrd="1" destOrd="0" presId="urn:microsoft.com/office/officeart/2005/8/layout/radial6"/>
    <dgm:cxn modelId="{70244693-E14D-432A-BB30-D38444E82B92}" type="presParOf" srcId="{D68A5FB1-4A69-4C3F-9924-393C110970F6}" destId="{30074474-499B-4FEA-92BA-F6250EABBF4E}" srcOrd="2" destOrd="0" presId="urn:microsoft.com/office/officeart/2005/8/layout/radial6"/>
    <dgm:cxn modelId="{8AC777AE-01C1-48AF-BC47-65217F5EB9E0}" type="presParOf" srcId="{D68A5FB1-4A69-4C3F-9924-393C110970F6}" destId="{10346BD6-563C-4CF0-9D59-5344F26C26B0}" srcOrd="3" destOrd="0" presId="urn:microsoft.com/office/officeart/2005/8/layout/radial6"/>
    <dgm:cxn modelId="{240DA49F-A9F3-4811-92BA-92AFD180574E}" type="presParOf" srcId="{D68A5FB1-4A69-4C3F-9924-393C110970F6}" destId="{0EA7E6AE-557E-423A-99FE-C081523D5A36}" srcOrd="4" destOrd="0" presId="urn:microsoft.com/office/officeart/2005/8/layout/radial6"/>
    <dgm:cxn modelId="{BA3CA2B2-89E3-476F-AB5D-D2D1233B429D}" type="presParOf" srcId="{D68A5FB1-4A69-4C3F-9924-393C110970F6}" destId="{6EB65ECA-12D1-437D-8A7C-302C6AAE8C5E}" srcOrd="5" destOrd="0" presId="urn:microsoft.com/office/officeart/2005/8/layout/radial6"/>
    <dgm:cxn modelId="{0CBD3C83-1689-4723-BEE1-17B448C8B483}" type="presParOf" srcId="{D68A5FB1-4A69-4C3F-9924-393C110970F6}" destId="{6A58272E-B9CA-4759-946B-F05F095D67E0}" srcOrd="6" destOrd="0" presId="urn:microsoft.com/office/officeart/2005/8/layout/radial6"/>
    <dgm:cxn modelId="{3EA1E408-6544-417A-BC63-1C4754978454}" type="presParOf" srcId="{D68A5FB1-4A69-4C3F-9924-393C110970F6}" destId="{45E29D61-938B-4751-8FBB-046403DF92E0}" srcOrd="7" destOrd="0" presId="urn:microsoft.com/office/officeart/2005/8/layout/radial6"/>
    <dgm:cxn modelId="{98F24E9D-8101-4CBE-B02A-B6180F7C50EF}" type="presParOf" srcId="{D68A5FB1-4A69-4C3F-9924-393C110970F6}" destId="{89D0F2B9-AC0E-4E8E-A965-249AAA2F17E4}" srcOrd="8" destOrd="0" presId="urn:microsoft.com/office/officeart/2005/8/layout/radial6"/>
    <dgm:cxn modelId="{F8559466-2249-486E-B431-7CAFACC19522}" type="presParOf" srcId="{D68A5FB1-4A69-4C3F-9924-393C110970F6}" destId="{422C383D-54C7-4074-9CC9-3FD053858BE6}"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90A26B-6FBB-4DF6-B2E5-52CE28716077}" type="doc">
      <dgm:prSet loTypeId="urn:microsoft.com/office/officeart/2005/8/layout/list1" loCatId="list" qsTypeId="urn:microsoft.com/office/officeart/2005/8/quickstyle/simple1" qsCatId="simple" csTypeId="urn:microsoft.com/office/officeart/2005/8/colors/colorful1#1" csCatId="colorful" phldr="1"/>
      <dgm:spPr/>
      <dgm:t>
        <a:bodyPr/>
        <a:lstStyle/>
        <a:p>
          <a:pPr rtl="1"/>
          <a:endParaRPr lang="fa-IR"/>
        </a:p>
      </dgm:t>
    </dgm:pt>
    <dgm:pt modelId="{12E3A14E-9634-4CB5-A65A-D39595091C6B}">
      <dgm:prSet phldrT="[Text]" custT="1"/>
      <dgm:spPr/>
      <dgm:t>
        <a:bodyPr/>
        <a:lstStyle/>
        <a:p>
          <a:pPr rtl="1"/>
          <a:r>
            <a:rPr lang="fa-IR" sz="2400" dirty="0">
              <a:cs typeface="2  Compset" pitchFamily="2" charset="-78"/>
            </a:rPr>
            <a:t>ارزش هاى نظری (علم و دانش)</a:t>
          </a:r>
        </a:p>
      </dgm:t>
    </dgm:pt>
    <dgm:pt modelId="{E7A51A7E-4E99-4A52-B3AD-9CE812841B64}" type="parTrans" cxnId="{4ED16570-4FD8-48D9-92F6-346EA88647BA}">
      <dgm:prSet/>
      <dgm:spPr/>
      <dgm:t>
        <a:bodyPr/>
        <a:lstStyle/>
        <a:p>
          <a:pPr rtl="1"/>
          <a:endParaRPr lang="fa-IR" sz="2400">
            <a:cs typeface="2  Compset" pitchFamily="2" charset="-78"/>
          </a:endParaRPr>
        </a:p>
      </dgm:t>
    </dgm:pt>
    <dgm:pt modelId="{2C8294AF-27C2-45E0-A57E-CC3B66672E58}" type="sibTrans" cxnId="{4ED16570-4FD8-48D9-92F6-346EA88647BA}">
      <dgm:prSet/>
      <dgm:spPr/>
      <dgm:t>
        <a:bodyPr/>
        <a:lstStyle/>
        <a:p>
          <a:pPr rtl="1"/>
          <a:endParaRPr lang="fa-IR" sz="2400">
            <a:cs typeface="2  Compset" pitchFamily="2" charset="-78"/>
          </a:endParaRPr>
        </a:p>
      </dgm:t>
    </dgm:pt>
    <dgm:pt modelId="{A861EE63-D2C7-4FE1-89AA-21C4E1FDCD94}">
      <dgm:prSet phldrT="[Text]" custT="1"/>
      <dgm:spPr/>
      <dgm:t>
        <a:bodyPr/>
        <a:lstStyle/>
        <a:p>
          <a:pPr rtl="1"/>
          <a:r>
            <a:rPr lang="fa-IR" sz="2400" dirty="0">
              <a:cs typeface="2  Compset" pitchFamily="2" charset="-78"/>
            </a:rPr>
            <a:t>فرد به علم و دانش، آن هم به جنبه نظرى و انتزاعى آن و نه معناى عملى و عينى آن، بها مى دهد</a:t>
          </a:r>
        </a:p>
      </dgm:t>
    </dgm:pt>
    <dgm:pt modelId="{361912C3-22FF-4218-AF08-E5254470EAE9}" type="parTrans" cxnId="{3986D5D9-E221-4CE3-826D-DBB4FA97DE6B}">
      <dgm:prSet/>
      <dgm:spPr/>
      <dgm:t>
        <a:bodyPr/>
        <a:lstStyle/>
        <a:p>
          <a:pPr rtl="1"/>
          <a:endParaRPr lang="fa-IR" sz="2400">
            <a:cs typeface="2  Compset" pitchFamily="2" charset="-78"/>
          </a:endParaRPr>
        </a:p>
      </dgm:t>
    </dgm:pt>
    <dgm:pt modelId="{7F218FCC-6F6D-45D8-B94D-A9ECE8059C35}" type="sibTrans" cxnId="{3986D5D9-E221-4CE3-826D-DBB4FA97DE6B}">
      <dgm:prSet/>
      <dgm:spPr/>
      <dgm:t>
        <a:bodyPr/>
        <a:lstStyle/>
        <a:p>
          <a:pPr rtl="1"/>
          <a:endParaRPr lang="fa-IR" sz="2400">
            <a:cs typeface="2  Compset" pitchFamily="2" charset="-78"/>
          </a:endParaRPr>
        </a:p>
      </dgm:t>
    </dgm:pt>
    <dgm:pt modelId="{72ED9B6E-5BC0-46B9-A9BD-DA1864B8C26A}">
      <dgm:prSet phldrT="[Text]" custT="1"/>
      <dgm:spPr/>
      <dgm:t>
        <a:bodyPr/>
        <a:lstStyle/>
        <a:p>
          <a:pPr rtl="1"/>
          <a:r>
            <a:rPr lang="fa-IR" sz="2400" dirty="0">
              <a:cs typeface="2  Compset" pitchFamily="2" charset="-78"/>
            </a:rPr>
            <a:t>هدف عمده او تحقيق دانش و افزايش يافته هاى علمى است، به گونه اى كه اصلا با جنبه هاى كاربردى و عملى آن ها كارى ندارد. </a:t>
          </a:r>
        </a:p>
      </dgm:t>
    </dgm:pt>
    <dgm:pt modelId="{DB5D770E-E465-4ABA-92BD-B452619D1CDD}" type="parTrans" cxnId="{8C36D2EA-1A71-4AE5-9FB8-650FD285BFC6}">
      <dgm:prSet/>
      <dgm:spPr/>
      <dgm:t>
        <a:bodyPr/>
        <a:lstStyle/>
        <a:p>
          <a:pPr rtl="1"/>
          <a:endParaRPr lang="fa-IR" sz="2400">
            <a:cs typeface="2  Compset" pitchFamily="2" charset="-78"/>
          </a:endParaRPr>
        </a:p>
      </dgm:t>
    </dgm:pt>
    <dgm:pt modelId="{3EC8FB01-B9D2-49AD-B573-9870323946A5}" type="sibTrans" cxnId="{8C36D2EA-1A71-4AE5-9FB8-650FD285BFC6}">
      <dgm:prSet/>
      <dgm:spPr/>
      <dgm:t>
        <a:bodyPr/>
        <a:lstStyle/>
        <a:p>
          <a:pPr rtl="1"/>
          <a:endParaRPr lang="fa-IR" sz="2400">
            <a:cs typeface="2  Compset" pitchFamily="2" charset="-78"/>
          </a:endParaRPr>
        </a:p>
      </dgm:t>
    </dgm:pt>
    <dgm:pt modelId="{66DC8159-7AC1-4995-AD7C-CD0399EEB4AD}">
      <dgm:prSet custT="1"/>
      <dgm:spPr/>
      <dgm:t>
        <a:bodyPr/>
        <a:lstStyle/>
        <a:p>
          <a:pPr rtl="1"/>
          <a:r>
            <a:rPr lang="fa-IR" sz="2400" dirty="0">
              <a:cs typeface="2  Compset" pitchFamily="2" charset="-78"/>
            </a:rPr>
            <a:t>وى تشنه علم و دانش است و صرفاً مى خواهد كه بخواند و بخواند.</a:t>
          </a:r>
        </a:p>
      </dgm:t>
    </dgm:pt>
    <dgm:pt modelId="{B942E0A5-C874-421B-A103-064049DFDF87}" type="sibTrans" cxnId="{8EB6D639-2684-4113-883D-795116F97C38}">
      <dgm:prSet/>
      <dgm:spPr/>
      <dgm:t>
        <a:bodyPr/>
        <a:lstStyle/>
        <a:p>
          <a:pPr rtl="1"/>
          <a:endParaRPr lang="fa-IR" sz="2400">
            <a:cs typeface="2  Compset" pitchFamily="2" charset="-78"/>
          </a:endParaRPr>
        </a:p>
      </dgm:t>
    </dgm:pt>
    <dgm:pt modelId="{2C1F1697-8C7B-44D0-B1BF-76AD180874EE}" type="parTrans" cxnId="{8EB6D639-2684-4113-883D-795116F97C38}">
      <dgm:prSet/>
      <dgm:spPr/>
      <dgm:t>
        <a:bodyPr/>
        <a:lstStyle/>
        <a:p>
          <a:pPr rtl="1"/>
          <a:endParaRPr lang="fa-IR" sz="2400">
            <a:cs typeface="2  Compset" pitchFamily="2" charset="-78"/>
          </a:endParaRPr>
        </a:p>
      </dgm:t>
    </dgm:pt>
    <dgm:pt modelId="{DC424777-1A21-4F13-8678-C1977344AFE0}" type="pres">
      <dgm:prSet presAssocID="{4F90A26B-6FBB-4DF6-B2E5-52CE28716077}" presName="linear" presStyleCnt="0">
        <dgm:presLayoutVars>
          <dgm:dir val="rev"/>
          <dgm:animLvl val="lvl"/>
          <dgm:resizeHandles val="exact"/>
        </dgm:presLayoutVars>
      </dgm:prSet>
      <dgm:spPr/>
    </dgm:pt>
    <dgm:pt modelId="{6C28C8D8-77D4-4CE5-A390-D4E9C682D9AB}" type="pres">
      <dgm:prSet presAssocID="{12E3A14E-9634-4CB5-A65A-D39595091C6B}" presName="parentLin" presStyleCnt="0"/>
      <dgm:spPr/>
    </dgm:pt>
    <dgm:pt modelId="{E5067B37-E971-47B5-B5E3-545B69171539}" type="pres">
      <dgm:prSet presAssocID="{12E3A14E-9634-4CB5-A65A-D39595091C6B}" presName="parentLeftMargin" presStyleLbl="node1" presStyleIdx="0" presStyleCnt="4"/>
      <dgm:spPr/>
    </dgm:pt>
    <dgm:pt modelId="{99FEAE98-9CE2-4AD9-9FAB-4499DE4B5822}" type="pres">
      <dgm:prSet presAssocID="{12E3A14E-9634-4CB5-A65A-D39595091C6B}" presName="parentText" presStyleLbl="node1" presStyleIdx="0" presStyleCnt="4" custScaleX="52899" custLinFactNeighborX="66581" custLinFactNeighborY="-1770">
        <dgm:presLayoutVars>
          <dgm:chMax val="0"/>
          <dgm:bulletEnabled val="1"/>
        </dgm:presLayoutVars>
      </dgm:prSet>
      <dgm:spPr/>
    </dgm:pt>
    <dgm:pt modelId="{E72AC50B-BB17-438D-A035-F499D5C1C03A}" type="pres">
      <dgm:prSet presAssocID="{12E3A14E-9634-4CB5-A65A-D39595091C6B}" presName="negativeSpace" presStyleCnt="0"/>
      <dgm:spPr/>
    </dgm:pt>
    <dgm:pt modelId="{AB8EC20F-5A42-46CC-97B2-4220E9ED1C34}" type="pres">
      <dgm:prSet presAssocID="{12E3A14E-9634-4CB5-A65A-D39595091C6B}" presName="childText" presStyleLbl="conFgAcc1" presStyleIdx="0" presStyleCnt="4">
        <dgm:presLayoutVars>
          <dgm:bulletEnabled val="1"/>
        </dgm:presLayoutVars>
      </dgm:prSet>
      <dgm:spPr/>
    </dgm:pt>
    <dgm:pt modelId="{322E7ACD-C09C-4FE8-86CA-490D35AA393F}" type="pres">
      <dgm:prSet presAssocID="{2C8294AF-27C2-45E0-A57E-CC3B66672E58}" presName="spaceBetweenRectangles" presStyleCnt="0"/>
      <dgm:spPr/>
    </dgm:pt>
    <dgm:pt modelId="{E1BBF3ED-06CA-481D-9F05-43FDEECDF09F}" type="pres">
      <dgm:prSet presAssocID="{A861EE63-D2C7-4FE1-89AA-21C4E1FDCD94}" presName="parentLin" presStyleCnt="0"/>
      <dgm:spPr/>
    </dgm:pt>
    <dgm:pt modelId="{E89C72FB-91C7-43B8-B3A1-17D9EDEC2AF5}" type="pres">
      <dgm:prSet presAssocID="{A861EE63-D2C7-4FE1-89AA-21C4E1FDCD94}" presName="parentLeftMargin" presStyleLbl="node1" presStyleIdx="0" presStyleCnt="4"/>
      <dgm:spPr/>
    </dgm:pt>
    <dgm:pt modelId="{751501E7-EC6F-4861-A37D-471737D8DF78}" type="pres">
      <dgm:prSet presAssocID="{A861EE63-D2C7-4FE1-89AA-21C4E1FDCD94}" presName="parentText" presStyleLbl="node1" presStyleIdx="1" presStyleCnt="4" custScaleX="104481" custLinFactX="-540" custLinFactNeighborX="-100000" custLinFactNeighborY="12390">
        <dgm:presLayoutVars>
          <dgm:chMax val="0"/>
          <dgm:bulletEnabled val="1"/>
        </dgm:presLayoutVars>
      </dgm:prSet>
      <dgm:spPr/>
    </dgm:pt>
    <dgm:pt modelId="{5EC1298C-994E-4A1C-9B49-718C1FA863B0}" type="pres">
      <dgm:prSet presAssocID="{A861EE63-D2C7-4FE1-89AA-21C4E1FDCD94}" presName="negativeSpace" presStyleCnt="0"/>
      <dgm:spPr/>
    </dgm:pt>
    <dgm:pt modelId="{4191A054-925C-4555-952B-8F931669027F}" type="pres">
      <dgm:prSet presAssocID="{A861EE63-D2C7-4FE1-89AA-21C4E1FDCD94}" presName="childText" presStyleLbl="conFgAcc1" presStyleIdx="1" presStyleCnt="4">
        <dgm:presLayoutVars>
          <dgm:bulletEnabled val="1"/>
        </dgm:presLayoutVars>
      </dgm:prSet>
      <dgm:spPr/>
    </dgm:pt>
    <dgm:pt modelId="{FDE19F58-F758-4C40-909E-7F8BDFDBD87D}" type="pres">
      <dgm:prSet presAssocID="{7F218FCC-6F6D-45D8-B94D-A9ECE8059C35}" presName="spaceBetweenRectangles" presStyleCnt="0"/>
      <dgm:spPr/>
    </dgm:pt>
    <dgm:pt modelId="{6525744B-384A-4799-8141-C7DF672BBCF5}" type="pres">
      <dgm:prSet presAssocID="{72ED9B6E-5BC0-46B9-A9BD-DA1864B8C26A}" presName="parentLin" presStyleCnt="0"/>
      <dgm:spPr/>
    </dgm:pt>
    <dgm:pt modelId="{3BDA72C6-0715-42F7-8C3C-82AB4C452A95}" type="pres">
      <dgm:prSet presAssocID="{72ED9B6E-5BC0-46B9-A9BD-DA1864B8C26A}" presName="parentLeftMargin" presStyleLbl="node1" presStyleIdx="1" presStyleCnt="4"/>
      <dgm:spPr/>
    </dgm:pt>
    <dgm:pt modelId="{6ABBDEB6-8763-47E1-A8CE-3A68B2BA5CF5}" type="pres">
      <dgm:prSet presAssocID="{72ED9B6E-5BC0-46B9-A9BD-DA1864B8C26A}" presName="parentText" presStyleLbl="node1" presStyleIdx="2" presStyleCnt="4" custLinFactX="-14624" custLinFactNeighborX="-100000" custLinFactNeighborY="-3540">
        <dgm:presLayoutVars>
          <dgm:chMax val="0"/>
          <dgm:bulletEnabled val="1"/>
        </dgm:presLayoutVars>
      </dgm:prSet>
      <dgm:spPr/>
    </dgm:pt>
    <dgm:pt modelId="{C8CF96D5-E377-4AE1-9DCD-0A882374271B}" type="pres">
      <dgm:prSet presAssocID="{72ED9B6E-5BC0-46B9-A9BD-DA1864B8C26A}" presName="negativeSpace" presStyleCnt="0"/>
      <dgm:spPr/>
    </dgm:pt>
    <dgm:pt modelId="{2CB086E7-EB57-4C8B-9F73-CB9A03517445}" type="pres">
      <dgm:prSet presAssocID="{72ED9B6E-5BC0-46B9-A9BD-DA1864B8C26A}" presName="childText" presStyleLbl="conFgAcc1" presStyleIdx="2" presStyleCnt="4">
        <dgm:presLayoutVars>
          <dgm:bulletEnabled val="1"/>
        </dgm:presLayoutVars>
      </dgm:prSet>
      <dgm:spPr/>
    </dgm:pt>
    <dgm:pt modelId="{DF38D881-A8F0-44C8-AAF6-CB61A4487960}" type="pres">
      <dgm:prSet presAssocID="{3EC8FB01-B9D2-49AD-B573-9870323946A5}" presName="spaceBetweenRectangles" presStyleCnt="0"/>
      <dgm:spPr/>
    </dgm:pt>
    <dgm:pt modelId="{CC996FE3-35CC-495D-97B3-3B224D01A0B1}" type="pres">
      <dgm:prSet presAssocID="{66DC8159-7AC1-4995-AD7C-CD0399EEB4AD}" presName="parentLin" presStyleCnt="0"/>
      <dgm:spPr/>
    </dgm:pt>
    <dgm:pt modelId="{FC785096-9E40-49E7-98F1-824388A33974}" type="pres">
      <dgm:prSet presAssocID="{66DC8159-7AC1-4995-AD7C-CD0399EEB4AD}" presName="parentLeftMargin" presStyleLbl="node1" presStyleIdx="2" presStyleCnt="4"/>
      <dgm:spPr/>
    </dgm:pt>
    <dgm:pt modelId="{4BF0FCE4-D67A-4A2A-8102-EDAA7D845351}" type="pres">
      <dgm:prSet presAssocID="{66DC8159-7AC1-4995-AD7C-CD0399EEB4AD}" presName="parentText" presStyleLbl="node1" presStyleIdx="3" presStyleCnt="4" custLinFactX="-26514" custLinFactNeighborX="-100000" custLinFactNeighborY="-5310">
        <dgm:presLayoutVars>
          <dgm:chMax val="0"/>
          <dgm:bulletEnabled val="1"/>
        </dgm:presLayoutVars>
      </dgm:prSet>
      <dgm:spPr/>
    </dgm:pt>
    <dgm:pt modelId="{D7C3C939-B7A8-4746-9E6E-7C1EC2E7D3CC}" type="pres">
      <dgm:prSet presAssocID="{66DC8159-7AC1-4995-AD7C-CD0399EEB4AD}" presName="negativeSpace" presStyleCnt="0"/>
      <dgm:spPr/>
    </dgm:pt>
    <dgm:pt modelId="{07DD4D0A-7307-47FF-A037-5A08CE5DA4C8}" type="pres">
      <dgm:prSet presAssocID="{66DC8159-7AC1-4995-AD7C-CD0399EEB4AD}" presName="childText" presStyleLbl="conFgAcc1" presStyleIdx="3" presStyleCnt="4">
        <dgm:presLayoutVars>
          <dgm:bulletEnabled val="1"/>
        </dgm:presLayoutVars>
      </dgm:prSet>
      <dgm:spPr/>
    </dgm:pt>
  </dgm:ptLst>
  <dgm:cxnLst>
    <dgm:cxn modelId="{F045E50A-966B-41F1-AC2E-70EA228DC82C}" type="presOf" srcId="{A861EE63-D2C7-4FE1-89AA-21C4E1FDCD94}" destId="{E89C72FB-91C7-43B8-B3A1-17D9EDEC2AF5}" srcOrd="0" destOrd="0" presId="urn:microsoft.com/office/officeart/2005/8/layout/list1"/>
    <dgm:cxn modelId="{5E3AE438-E9C4-47F7-AE12-6B8B8959579A}" type="presOf" srcId="{66DC8159-7AC1-4995-AD7C-CD0399EEB4AD}" destId="{FC785096-9E40-49E7-98F1-824388A33974}" srcOrd="0" destOrd="0" presId="urn:microsoft.com/office/officeart/2005/8/layout/list1"/>
    <dgm:cxn modelId="{8EB6D639-2684-4113-883D-795116F97C38}" srcId="{4F90A26B-6FBB-4DF6-B2E5-52CE28716077}" destId="{66DC8159-7AC1-4995-AD7C-CD0399EEB4AD}" srcOrd="3" destOrd="0" parTransId="{2C1F1697-8C7B-44D0-B1BF-76AD180874EE}" sibTransId="{B942E0A5-C874-421B-A103-064049DFDF87}"/>
    <dgm:cxn modelId="{2869676C-FA0D-4A7F-84D7-7B753B5805D0}" type="presOf" srcId="{66DC8159-7AC1-4995-AD7C-CD0399EEB4AD}" destId="{4BF0FCE4-D67A-4A2A-8102-EDAA7D845351}" srcOrd="1" destOrd="0" presId="urn:microsoft.com/office/officeart/2005/8/layout/list1"/>
    <dgm:cxn modelId="{4ED16570-4FD8-48D9-92F6-346EA88647BA}" srcId="{4F90A26B-6FBB-4DF6-B2E5-52CE28716077}" destId="{12E3A14E-9634-4CB5-A65A-D39595091C6B}" srcOrd="0" destOrd="0" parTransId="{E7A51A7E-4E99-4A52-B3AD-9CE812841B64}" sibTransId="{2C8294AF-27C2-45E0-A57E-CC3B66672E58}"/>
    <dgm:cxn modelId="{6653C07F-9915-400F-997B-D830FFC9D5A0}" type="presOf" srcId="{72ED9B6E-5BC0-46B9-A9BD-DA1864B8C26A}" destId="{6ABBDEB6-8763-47E1-A8CE-3A68B2BA5CF5}" srcOrd="1" destOrd="0" presId="urn:microsoft.com/office/officeart/2005/8/layout/list1"/>
    <dgm:cxn modelId="{6C7C4DA5-BAD1-4173-89D7-E83C5D89D6FE}" type="presOf" srcId="{12E3A14E-9634-4CB5-A65A-D39595091C6B}" destId="{E5067B37-E971-47B5-B5E3-545B69171539}" srcOrd="0" destOrd="0" presId="urn:microsoft.com/office/officeart/2005/8/layout/list1"/>
    <dgm:cxn modelId="{0BDBEBB7-89B5-4DB4-B334-B0F97590E22E}" type="presOf" srcId="{4F90A26B-6FBB-4DF6-B2E5-52CE28716077}" destId="{DC424777-1A21-4F13-8678-C1977344AFE0}" srcOrd="0" destOrd="0" presId="urn:microsoft.com/office/officeart/2005/8/layout/list1"/>
    <dgm:cxn modelId="{7EB4AABB-9A96-40D5-85E3-0F41030552CA}" type="presOf" srcId="{12E3A14E-9634-4CB5-A65A-D39595091C6B}" destId="{99FEAE98-9CE2-4AD9-9FAB-4499DE4B5822}" srcOrd="1" destOrd="0" presId="urn:microsoft.com/office/officeart/2005/8/layout/list1"/>
    <dgm:cxn modelId="{3986D5D9-E221-4CE3-826D-DBB4FA97DE6B}" srcId="{4F90A26B-6FBB-4DF6-B2E5-52CE28716077}" destId="{A861EE63-D2C7-4FE1-89AA-21C4E1FDCD94}" srcOrd="1" destOrd="0" parTransId="{361912C3-22FF-4218-AF08-E5254470EAE9}" sibTransId="{7F218FCC-6F6D-45D8-B94D-A9ECE8059C35}"/>
    <dgm:cxn modelId="{8C36D2EA-1A71-4AE5-9FB8-650FD285BFC6}" srcId="{4F90A26B-6FBB-4DF6-B2E5-52CE28716077}" destId="{72ED9B6E-5BC0-46B9-A9BD-DA1864B8C26A}" srcOrd="2" destOrd="0" parTransId="{DB5D770E-E465-4ABA-92BD-B452619D1CDD}" sibTransId="{3EC8FB01-B9D2-49AD-B573-9870323946A5}"/>
    <dgm:cxn modelId="{E488D8F4-ED81-48AA-B1A8-06120662E290}" type="presOf" srcId="{72ED9B6E-5BC0-46B9-A9BD-DA1864B8C26A}" destId="{3BDA72C6-0715-42F7-8C3C-82AB4C452A95}" srcOrd="0" destOrd="0" presId="urn:microsoft.com/office/officeart/2005/8/layout/list1"/>
    <dgm:cxn modelId="{299926FF-9285-4353-A0A7-7D7A7E8C05C5}" type="presOf" srcId="{A861EE63-D2C7-4FE1-89AA-21C4E1FDCD94}" destId="{751501E7-EC6F-4861-A37D-471737D8DF78}" srcOrd="1" destOrd="0" presId="urn:microsoft.com/office/officeart/2005/8/layout/list1"/>
    <dgm:cxn modelId="{4FDC8BAB-A7DF-4A64-8142-B8008BD17C67}" type="presParOf" srcId="{DC424777-1A21-4F13-8678-C1977344AFE0}" destId="{6C28C8D8-77D4-4CE5-A390-D4E9C682D9AB}" srcOrd="0" destOrd="0" presId="urn:microsoft.com/office/officeart/2005/8/layout/list1"/>
    <dgm:cxn modelId="{27F89B0B-79A7-4CC9-9DE3-0DDEFFB5F91B}" type="presParOf" srcId="{6C28C8D8-77D4-4CE5-A390-D4E9C682D9AB}" destId="{E5067B37-E971-47B5-B5E3-545B69171539}" srcOrd="0" destOrd="0" presId="urn:microsoft.com/office/officeart/2005/8/layout/list1"/>
    <dgm:cxn modelId="{1E07F64A-A91B-4583-8EFF-8E503A86F806}" type="presParOf" srcId="{6C28C8D8-77D4-4CE5-A390-D4E9C682D9AB}" destId="{99FEAE98-9CE2-4AD9-9FAB-4499DE4B5822}" srcOrd="1" destOrd="0" presId="urn:microsoft.com/office/officeart/2005/8/layout/list1"/>
    <dgm:cxn modelId="{82EAFA5C-6BEA-4165-8CC0-76CAE6F8E643}" type="presParOf" srcId="{DC424777-1A21-4F13-8678-C1977344AFE0}" destId="{E72AC50B-BB17-438D-A035-F499D5C1C03A}" srcOrd="1" destOrd="0" presId="urn:microsoft.com/office/officeart/2005/8/layout/list1"/>
    <dgm:cxn modelId="{1FE88F97-DC5F-4304-A6CE-1FE8CAB763CB}" type="presParOf" srcId="{DC424777-1A21-4F13-8678-C1977344AFE0}" destId="{AB8EC20F-5A42-46CC-97B2-4220E9ED1C34}" srcOrd="2" destOrd="0" presId="urn:microsoft.com/office/officeart/2005/8/layout/list1"/>
    <dgm:cxn modelId="{2219254E-CFCE-4E8A-B70E-DB90A67634AA}" type="presParOf" srcId="{DC424777-1A21-4F13-8678-C1977344AFE0}" destId="{322E7ACD-C09C-4FE8-86CA-490D35AA393F}" srcOrd="3" destOrd="0" presId="urn:microsoft.com/office/officeart/2005/8/layout/list1"/>
    <dgm:cxn modelId="{715E5AAA-D79F-4683-8B3E-683E7E230528}" type="presParOf" srcId="{DC424777-1A21-4F13-8678-C1977344AFE0}" destId="{E1BBF3ED-06CA-481D-9F05-43FDEECDF09F}" srcOrd="4" destOrd="0" presId="urn:microsoft.com/office/officeart/2005/8/layout/list1"/>
    <dgm:cxn modelId="{6322C2DE-1139-4236-982F-E840DCE06D13}" type="presParOf" srcId="{E1BBF3ED-06CA-481D-9F05-43FDEECDF09F}" destId="{E89C72FB-91C7-43B8-B3A1-17D9EDEC2AF5}" srcOrd="0" destOrd="0" presId="urn:microsoft.com/office/officeart/2005/8/layout/list1"/>
    <dgm:cxn modelId="{B772C3B5-FB43-40F9-99F8-2579D650AAC9}" type="presParOf" srcId="{E1BBF3ED-06CA-481D-9F05-43FDEECDF09F}" destId="{751501E7-EC6F-4861-A37D-471737D8DF78}" srcOrd="1" destOrd="0" presId="urn:microsoft.com/office/officeart/2005/8/layout/list1"/>
    <dgm:cxn modelId="{BE5E0D0E-F357-4157-B4F1-B9075EDA1AD3}" type="presParOf" srcId="{DC424777-1A21-4F13-8678-C1977344AFE0}" destId="{5EC1298C-994E-4A1C-9B49-718C1FA863B0}" srcOrd="5" destOrd="0" presId="urn:microsoft.com/office/officeart/2005/8/layout/list1"/>
    <dgm:cxn modelId="{2B61DD4E-42A5-4168-8A8A-A9D914DF8636}" type="presParOf" srcId="{DC424777-1A21-4F13-8678-C1977344AFE0}" destId="{4191A054-925C-4555-952B-8F931669027F}" srcOrd="6" destOrd="0" presId="urn:microsoft.com/office/officeart/2005/8/layout/list1"/>
    <dgm:cxn modelId="{352292AB-2AF8-4955-8AD2-8BE657BF7D10}" type="presParOf" srcId="{DC424777-1A21-4F13-8678-C1977344AFE0}" destId="{FDE19F58-F758-4C40-909E-7F8BDFDBD87D}" srcOrd="7" destOrd="0" presId="urn:microsoft.com/office/officeart/2005/8/layout/list1"/>
    <dgm:cxn modelId="{6305A6A6-AF69-44E5-9537-DC8EFDF16C26}" type="presParOf" srcId="{DC424777-1A21-4F13-8678-C1977344AFE0}" destId="{6525744B-384A-4799-8141-C7DF672BBCF5}" srcOrd="8" destOrd="0" presId="urn:microsoft.com/office/officeart/2005/8/layout/list1"/>
    <dgm:cxn modelId="{F06AF4DD-D05B-42D2-873C-77778D4562EB}" type="presParOf" srcId="{6525744B-384A-4799-8141-C7DF672BBCF5}" destId="{3BDA72C6-0715-42F7-8C3C-82AB4C452A95}" srcOrd="0" destOrd="0" presId="urn:microsoft.com/office/officeart/2005/8/layout/list1"/>
    <dgm:cxn modelId="{03D7E3AC-CA85-47A9-A054-5F8F6BBF862D}" type="presParOf" srcId="{6525744B-384A-4799-8141-C7DF672BBCF5}" destId="{6ABBDEB6-8763-47E1-A8CE-3A68B2BA5CF5}" srcOrd="1" destOrd="0" presId="urn:microsoft.com/office/officeart/2005/8/layout/list1"/>
    <dgm:cxn modelId="{CF88533D-2528-4FCE-93EF-9EF46AA00ABD}" type="presParOf" srcId="{DC424777-1A21-4F13-8678-C1977344AFE0}" destId="{C8CF96D5-E377-4AE1-9DCD-0A882374271B}" srcOrd="9" destOrd="0" presId="urn:microsoft.com/office/officeart/2005/8/layout/list1"/>
    <dgm:cxn modelId="{4AB9AB46-D5AC-4DD8-A0AC-32A169C1B65E}" type="presParOf" srcId="{DC424777-1A21-4F13-8678-C1977344AFE0}" destId="{2CB086E7-EB57-4C8B-9F73-CB9A03517445}" srcOrd="10" destOrd="0" presId="urn:microsoft.com/office/officeart/2005/8/layout/list1"/>
    <dgm:cxn modelId="{A2D4F956-B4DF-4510-AEDB-A121C6626127}" type="presParOf" srcId="{DC424777-1A21-4F13-8678-C1977344AFE0}" destId="{DF38D881-A8F0-44C8-AAF6-CB61A4487960}" srcOrd="11" destOrd="0" presId="urn:microsoft.com/office/officeart/2005/8/layout/list1"/>
    <dgm:cxn modelId="{BE94C36F-E4ED-492C-9655-AC9741D4B5B3}" type="presParOf" srcId="{DC424777-1A21-4F13-8678-C1977344AFE0}" destId="{CC996FE3-35CC-495D-97B3-3B224D01A0B1}" srcOrd="12" destOrd="0" presId="urn:microsoft.com/office/officeart/2005/8/layout/list1"/>
    <dgm:cxn modelId="{3D97C238-7460-44C8-9648-FED5A0A188D8}" type="presParOf" srcId="{CC996FE3-35CC-495D-97B3-3B224D01A0B1}" destId="{FC785096-9E40-49E7-98F1-824388A33974}" srcOrd="0" destOrd="0" presId="urn:microsoft.com/office/officeart/2005/8/layout/list1"/>
    <dgm:cxn modelId="{7689A2C9-9CAD-4228-A9D8-89CAC73D5C93}" type="presParOf" srcId="{CC996FE3-35CC-495D-97B3-3B224D01A0B1}" destId="{4BF0FCE4-D67A-4A2A-8102-EDAA7D845351}" srcOrd="1" destOrd="0" presId="urn:microsoft.com/office/officeart/2005/8/layout/list1"/>
    <dgm:cxn modelId="{83959E5A-3627-461A-8B6D-AC97CEDAA648}" type="presParOf" srcId="{DC424777-1A21-4F13-8678-C1977344AFE0}" destId="{D7C3C939-B7A8-4746-9E6E-7C1EC2E7D3CC}" srcOrd="13" destOrd="0" presId="urn:microsoft.com/office/officeart/2005/8/layout/list1"/>
    <dgm:cxn modelId="{30CE559E-31F3-413B-A1AB-B7142B9E043E}" type="presParOf" srcId="{DC424777-1A21-4F13-8678-C1977344AFE0}" destId="{07DD4D0A-7307-47FF-A037-5A08CE5DA4C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90A26B-6FBB-4DF6-B2E5-52CE28716077}" type="doc">
      <dgm:prSet loTypeId="urn:microsoft.com/office/officeart/2005/8/layout/list1" loCatId="list" qsTypeId="urn:microsoft.com/office/officeart/2005/8/quickstyle/simple1" qsCatId="simple" csTypeId="urn:microsoft.com/office/officeart/2005/8/colors/colorful3" csCatId="colorful" phldr="1"/>
      <dgm:spPr/>
      <dgm:t>
        <a:bodyPr/>
        <a:lstStyle/>
        <a:p>
          <a:pPr rtl="1"/>
          <a:endParaRPr lang="fa-IR"/>
        </a:p>
      </dgm:t>
    </dgm:pt>
    <dgm:pt modelId="{12E3A14E-9634-4CB5-A65A-D39595091C6B}">
      <dgm:prSet phldrT="[Text]" custT="1"/>
      <dgm:spPr/>
      <dgm:t>
        <a:bodyPr/>
        <a:lstStyle/>
        <a:p>
          <a:pPr rtl="1"/>
          <a:endParaRPr lang="fa-IR" sz="2400" dirty="0">
            <a:cs typeface="2  Compset" pitchFamily="2" charset="-78"/>
          </a:endParaRPr>
        </a:p>
        <a:p>
          <a:pPr rtl="1"/>
          <a:r>
            <a:rPr lang="fa-IR" sz="2400" dirty="0">
              <a:cs typeface="2  Compset" pitchFamily="2" charset="-78"/>
            </a:rPr>
            <a:t>ارزش هاى سياسى (قدرت و سلطه)</a:t>
          </a:r>
        </a:p>
        <a:p>
          <a:pPr rtl="1"/>
          <a:endParaRPr lang="fa-IR" sz="2400" dirty="0">
            <a:cs typeface="2  Compset" pitchFamily="2" charset="-78"/>
          </a:endParaRPr>
        </a:p>
      </dgm:t>
    </dgm:pt>
    <dgm:pt modelId="{E7A51A7E-4E99-4A52-B3AD-9CE812841B64}" type="parTrans" cxnId="{4ED16570-4FD8-48D9-92F6-346EA88647BA}">
      <dgm:prSet/>
      <dgm:spPr/>
      <dgm:t>
        <a:bodyPr/>
        <a:lstStyle/>
        <a:p>
          <a:pPr rtl="1"/>
          <a:endParaRPr lang="fa-IR" sz="2400">
            <a:cs typeface="2  Compset" pitchFamily="2" charset="-78"/>
          </a:endParaRPr>
        </a:p>
      </dgm:t>
    </dgm:pt>
    <dgm:pt modelId="{2C8294AF-27C2-45E0-A57E-CC3B66672E58}" type="sibTrans" cxnId="{4ED16570-4FD8-48D9-92F6-346EA88647BA}">
      <dgm:prSet/>
      <dgm:spPr/>
      <dgm:t>
        <a:bodyPr/>
        <a:lstStyle/>
        <a:p>
          <a:pPr rtl="1"/>
          <a:endParaRPr lang="fa-IR" sz="2400">
            <a:cs typeface="2  Compset" pitchFamily="2" charset="-78"/>
          </a:endParaRPr>
        </a:p>
      </dgm:t>
    </dgm:pt>
    <dgm:pt modelId="{A861EE63-D2C7-4FE1-89AA-21C4E1FDCD94}">
      <dgm:prSet phldrT="[Text]" custT="1"/>
      <dgm:spPr/>
      <dgm:t>
        <a:bodyPr/>
        <a:lstStyle/>
        <a:p>
          <a:pPr rtl="1"/>
          <a:r>
            <a:rPr lang="fa-IR" sz="2400" dirty="0">
              <a:cs typeface="2  Compset" pitchFamily="2" charset="-78"/>
            </a:rPr>
            <a:t>در اين نظام ارزشى، فرد به قدرت و سياست ارزش و اهميت مى دهد.</a:t>
          </a:r>
        </a:p>
      </dgm:t>
    </dgm:pt>
    <dgm:pt modelId="{361912C3-22FF-4218-AF08-E5254470EAE9}" type="parTrans" cxnId="{3986D5D9-E221-4CE3-826D-DBB4FA97DE6B}">
      <dgm:prSet/>
      <dgm:spPr/>
      <dgm:t>
        <a:bodyPr/>
        <a:lstStyle/>
        <a:p>
          <a:pPr rtl="1"/>
          <a:endParaRPr lang="fa-IR" sz="2400">
            <a:cs typeface="2  Compset" pitchFamily="2" charset="-78"/>
          </a:endParaRPr>
        </a:p>
      </dgm:t>
    </dgm:pt>
    <dgm:pt modelId="{7F218FCC-6F6D-45D8-B94D-A9ECE8059C35}" type="sibTrans" cxnId="{3986D5D9-E221-4CE3-826D-DBB4FA97DE6B}">
      <dgm:prSet/>
      <dgm:spPr/>
      <dgm:t>
        <a:bodyPr/>
        <a:lstStyle/>
        <a:p>
          <a:pPr rtl="1"/>
          <a:endParaRPr lang="fa-IR" sz="2400">
            <a:cs typeface="2  Compset" pitchFamily="2" charset="-78"/>
          </a:endParaRPr>
        </a:p>
      </dgm:t>
    </dgm:pt>
    <dgm:pt modelId="{72ED9B6E-5BC0-46B9-A9BD-DA1864B8C26A}">
      <dgm:prSet phldrT="[Text]" custT="1"/>
      <dgm:spPr/>
      <dgm:t>
        <a:bodyPr/>
        <a:lstStyle/>
        <a:p>
          <a:pPr rtl="1"/>
          <a:r>
            <a:rPr lang="fa-IR" sz="2400" dirty="0">
              <a:cs typeface="2  Compset" pitchFamily="2" charset="-78"/>
            </a:rPr>
            <a:t>وى عقيده دارد كه كسب قدرت و مهار دولت ها و ملت ها از مهم ترين اهداف در زندگى مى باشند.</a:t>
          </a:r>
        </a:p>
      </dgm:t>
    </dgm:pt>
    <dgm:pt modelId="{DB5D770E-E465-4ABA-92BD-B452619D1CDD}" type="parTrans" cxnId="{8C36D2EA-1A71-4AE5-9FB8-650FD285BFC6}">
      <dgm:prSet/>
      <dgm:spPr/>
      <dgm:t>
        <a:bodyPr/>
        <a:lstStyle/>
        <a:p>
          <a:pPr rtl="1"/>
          <a:endParaRPr lang="fa-IR" sz="2400">
            <a:cs typeface="2  Compset" pitchFamily="2" charset="-78"/>
          </a:endParaRPr>
        </a:p>
      </dgm:t>
    </dgm:pt>
    <dgm:pt modelId="{3EC8FB01-B9D2-49AD-B573-9870323946A5}" type="sibTrans" cxnId="{8C36D2EA-1A71-4AE5-9FB8-650FD285BFC6}">
      <dgm:prSet/>
      <dgm:spPr/>
      <dgm:t>
        <a:bodyPr/>
        <a:lstStyle/>
        <a:p>
          <a:pPr rtl="1"/>
          <a:endParaRPr lang="fa-IR" sz="2400">
            <a:cs typeface="2  Compset" pitchFamily="2" charset="-78"/>
          </a:endParaRPr>
        </a:p>
      </dgm:t>
    </dgm:pt>
    <dgm:pt modelId="{66DC8159-7AC1-4995-AD7C-CD0399EEB4AD}">
      <dgm:prSet custT="1"/>
      <dgm:spPr/>
      <dgm:t>
        <a:bodyPr/>
        <a:lstStyle/>
        <a:p>
          <a:pPr rtl="1"/>
          <a:r>
            <a:rPr lang="fa-IR" sz="2400" dirty="0">
              <a:cs typeface="2  Compset" pitchFamily="2" charset="-78"/>
            </a:rPr>
            <a:t>هدف اصلى چنين فردى در زندگى، يافتن شيوه اى براى قرار دادن خود در يك موقعيت قدرت سياسى مى باشد.</a:t>
          </a:r>
        </a:p>
      </dgm:t>
    </dgm:pt>
    <dgm:pt modelId="{B942E0A5-C874-421B-A103-064049DFDF87}" type="sibTrans" cxnId="{8EB6D639-2684-4113-883D-795116F97C38}">
      <dgm:prSet/>
      <dgm:spPr/>
      <dgm:t>
        <a:bodyPr/>
        <a:lstStyle/>
        <a:p>
          <a:pPr rtl="1"/>
          <a:endParaRPr lang="fa-IR" sz="2400">
            <a:cs typeface="2  Compset" pitchFamily="2" charset="-78"/>
          </a:endParaRPr>
        </a:p>
      </dgm:t>
    </dgm:pt>
    <dgm:pt modelId="{2C1F1697-8C7B-44D0-B1BF-76AD180874EE}" type="parTrans" cxnId="{8EB6D639-2684-4113-883D-795116F97C38}">
      <dgm:prSet/>
      <dgm:spPr/>
      <dgm:t>
        <a:bodyPr/>
        <a:lstStyle/>
        <a:p>
          <a:pPr rtl="1"/>
          <a:endParaRPr lang="fa-IR" sz="2400">
            <a:cs typeface="2  Compset" pitchFamily="2" charset="-78"/>
          </a:endParaRPr>
        </a:p>
      </dgm:t>
    </dgm:pt>
    <dgm:pt modelId="{DC424777-1A21-4F13-8678-C1977344AFE0}" type="pres">
      <dgm:prSet presAssocID="{4F90A26B-6FBB-4DF6-B2E5-52CE28716077}" presName="linear" presStyleCnt="0">
        <dgm:presLayoutVars>
          <dgm:dir val="rev"/>
          <dgm:animLvl val="lvl"/>
          <dgm:resizeHandles val="exact"/>
        </dgm:presLayoutVars>
      </dgm:prSet>
      <dgm:spPr/>
    </dgm:pt>
    <dgm:pt modelId="{6C28C8D8-77D4-4CE5-A390-D4E9C682D9AB}" type="pres">
      <dgm:prSet presAssocID="{12E3A14E-9634-4CB5-A65A-D39595091C6B}" presName="parentLin" presStyleCnt="0"/>
      <dgm:spPr/>
    </dgm:pt>
    <dgm:pt modelId="{E5067B37-E971-47B5-B5E3-545B69171539}" type="pres">
      <dgm:prSet presAssocID="{12E3A14E-9634-4CB5-A65A-D39595091C6B}" presName="parentLeftMargin" presStyleLbl="node1" presStyleIdx="0" presStyleCnt="4"/>
      <dgm:spPr/>
    </dgm:pt>
    <dgm:pt modelId="{99FEAE98-9CE2-4AD9-9FAB-4499DE4B5822}" type="pres">
      <dgm:prSet presAssocID="{12E3A14E-9634-4CB5-A65A-D39595091C6B}" presName="parentText" presStyleLbl="node1" presStyleIdx="0" presStyleCnt="4" custScaleX="54637" custLinFactNeighborX="53777" custLinFactNeighborY="-1770">
        <dgm:presLayoutVars>
          <dgm:chMax val="0"/>
          <dgm:bulletEnabled val="1"/>
        </dgm:presLayoutVars>
      </dgm:prSet>
      <dgm:spPr/>
    </dgm:pt>
    <dgm:pt modelId="{E72AC50B-BB17-438D-A035-F499D5C1C03A}" type="pres">
      <dgm:prSet presAssocID="{12E3A14E-9634-4CB5-A65A-D39595091C6B}" presName="negativeSpace" presStyleCnt="0"/>
      <dgm:spPr/>
    </dgm:pt>
    <dgm:pt modelId="{AB8EC20F-5A42-46CC-97B2-4220E9ED1C34}" type="pres">
      <dgm:prSet presAssocID="{12E3A14E-9634-4CB5-A65A-D39595091C6B}" presName="childText" presStyleLbl="conFgAcc1" presStyleIdx="0" presStyleCnt="4">
        <dgm:presLayoutVars>
          <dgm:bulletEnabled val="1"/>
        </dgm:presLayoutVars>
      </dgm:prSet>
      <dgm:spPr/>
    </dgm:pt>
    <dgm:pt modelId="{322E7ACD-C09C-4FE8-86CA-490D35AA393F}" type="pres">
      <dgm:prSet presAssocID="{2C8294AF-27C2-45E0-A57E-CC3B66672E58}" presName="spaceBetweenRectangles" presStyleCnt="0"/>
      <dgm:spPr/>
    </dgm:pt>
    <dgm:pt modelId="{E1BBF3ED-06CA-481D-9F05-43FDEECDF09F}" type="pres">
      <dgm:prSet presAssocID="{A861EE63-D2C7-4FE1-89AA-21C4E1FDCD94}" presName="parentLin" presStyleCnt="0"/>
      <dgm:spPr/>
    </dgm:pt>
    <dgm:pt modelId="{E89C72FB-91C7-43B8-B3A1-17D9EDEC2AF5}" type="pres">
      <dgm:prSet presAssocID="{A861EE63-D2C7-4FE1-89AA-21C4E1FDCD94}" presName="parentLeftMargin" presStyleLbl="node1" presStyleIdx="0" presStyleCnt="4"/>
      <dgm:spPr/>
    </dgm:pt>
    <dgm:pt modelId="{751501E7-EC6F-4861-A37D-471737D8DF78}" type="pres">
      <dgm:prSet presAssocID="{A861EE63-D2C7-4FE1-89AA-21C4E1FDCD94}" presName="parentText" presStyleLbl="node1" presStyleIdx="1" presStyleCnt="4" custScaleX="104481" custLinFactX="-540" custLinFactNeighborX="-100000" custLinFactNeighborY="12390">
        <dgm:presLayoutVars>
          <dgm:chMax val="0"/>
          <dgm:bulletEnabled val="1"/>
        </dgm:presLayoutVars>
      </dgm:prSet>
      <dgm:spPr/>
    </dgm:pt>
    <dgm:pt modelId="{5EC1298C-994E-4A1C-9B49-718C1FA863B0}" type="pres">
      <dgm:prSet presAssocID="{A861EE63-D2C7-4FE1-89AA-21C4E1FDCD94}" presName="negativeSpace" presStyleCnt="0"/>
      <dgm:spPr/>
    </dgm:pt>
    <dgm:pt modelId="{4191A054-925C-4555-952B-8F931669027F}" type="pres">
      <dgm:prSet presAssocID="{A861EE63-D2C7-4FE1-89AA-21C4E1FDCD94}" presName="childText" presStyleLbl="conFgAcc1" presStyleIdx="1" presStyleCnt="4">
        <dgm:presLayoutVars>
          <dgm:bulletEnabled val="1"/>
        </dgm:presLayoutVars>
      </dgm:prSet>
      <dgm:spPr/>
    </dgm:pt>
    <dgm:pt modelId="{FDE19F58-F758-4C40-909E-7F8BDFDBD87D}" type="pres">
      <dgm:prSet presAssocID="{7F218FCC-6F6D-45D8-B94D-A9ECE8059C35}" presName="spaceBetweenRectangles" presStyleCnt="0"/>
      <dgm:spPr/>
    </dgm:pt>
    <dgm:pt modelId="{6525744B-384A-4799-8141-C7DF672BBCF5}" type="pres">
      <dgm:prSet presAssocID="{72ED9B6E-5BC0-46B9-A9BD-DA1864B8C26A}" presName="parentLin" presStyleCnt="0"/>
      <dgm:spPr/>
    </dgm:pt>
    <dgm:pt modelId="{3BDA72C6-0715-42F7-8C3C-82AB4C452A95}" type="pres">
      <dgm:prSet presAssocID="{72ED9B6E-5BC0-46B9-A9BD-DA1864B8C26A}" presName="parentLeftMargin" presStyleLbl="node1" presStyleIdx="1" presStyleCnt="4"/>
      <dgm:spPr/>
    </dgm:pt>
    <dgm:pt modelId="{6ABBDEB6-8763-47E1-A8CE-3A68B2BA5CF5}" type="pres">
      <dgm:prSet presAssocID="{72ED9B6E-5BC0-46B9-A9BD-DA1864B8C26A}" presName="parentText" presStyleLbl="node1" presStyleIdx="2" presStyleCnt="4" custLinFactX="-14624" custLinFactNeighborX="-100000" custLinFactNeighborY="-3540">
        <dgm:presLayoutVars>
          <dgm:chMax val="0"/>
          <dgm:bulletEnabled val="1"/>
        </dgm:presLayoutVars>
      </dgm:prSet>
      <dgm:spPr/>
    </dgm:pt>
    <dgm:pt modelId="{C8CF96D5-E377-4AE1-9DCD-0A882374271B}" type="pres">
      <dgm:prSet presAssocID="{72ED9B6E-5BC0-46B9-A9BD-DA1864B8C26A}" presName="negativeSpace" presStyleCnt="0"/>
      <dgm:spPr/>
    </dgm:pt>
    <dgm:pt modelId="{2CB086E7-EB57-4C8B-9F73-CB9A03517445}" type="pres">
      <dgm:prSet presAssocID="{72ED9B6E-5BC0-46B9-A9BD-DA1864B8C26A}" presName="childText" presStyleLbl="conFgAcc1" presStyleIdx="2" presStyleCnt="4">
        <dgm:presLayoutVars>
          <dgm:bulletEnabled val="1"/>
        </dgm:presLayoutVars>
      </dgm:prSet>
      <dgm:spPr/>
    </dgm:pt>
    <dgm:pt modelId="{DF38D881-A8F0-44C8-AAF6-CB61A4487960}" type="pres">
      <dgm:prSet presAssocID="{3EC8FB01-B9D2-49AD-B573-9870323946A5}" presName="spaceBetweenRectangles" presStyleCnt="0"/>
      <dgm:spPr/>
    </dgm:pt>
    <dgm:pt modelId="{CC996FE3-35CC-495D-97B3-3B224D01A0B1}" type="pres">
      <dgm:prSet presAssocID="{66DC8159-7AC1-4995-AD7C-CD0399EEB4AD}" presName="parentLin" presStyleCnt="0"/>
      <dgm:spPr/>
    </dgm:pt>
    <dgm:pt modelId="{FC785096-9E40-49E7-98F1-824388A33974}" type="pres">
      <dgm:prSet presAssocID="{66DC8159-7AC1-4995-AD7C-CD0399EEB4AD}" presName="parentLeftMargin" presStyleLbl="node1" presStyleIdx="2" presStyleCnt="4"/>
      <dgm:spPr/>
    </dgm:pt>
    <dgm:pt modelId="{4BF0FCE4-D67A-4A2A-8102-EDAA7D845351}" type="pres">
      <dgm:prSet presAssocID="{66DC8159-7AC1-4995-AD7C-CD0399EEB4AD}" presName="parentText" presStyleLbl="node1" presStyleIdx="3" presStyleCnt="4" custLinFactX="-26514" custLinFactNeighborX="-100000" custLinFactNeighborY="-5310">
        <dgm:presLayoutVars>
          <dgm:chMax val="0"/>
          <dgm:bulletEnabled val="1"/>
        </dgm:presLayoutVars>
      </dgm:prSet>
      <dgm:spPr/>
    </dgm:pt>
    <dgm:pt modelId="{D7C3C939-B7A8-4746-9E6E-7C1EC2E7D3CC}" type="pres">
      <dgm:prSet presAssocID="{66DC8159-7AC1-4995-AD7C-CD0399EEB4AD}" presName="negativeSpace" presStyleCnt="0"/>
      <dgm:spPr/>
    </dgm:pt>
    <dgm:pt modelId="{07DD4D0A-7307-47FF-A037-5A08CE5DA4C8}" type="pres">
      <dgm:prSet presAssocID="{66DC8159-7AC1-4995-AD7C-CD0399EEB4AD}" presName="childText" presStyleLbl="conFgAcc1" presStyleIdx="3" presStyleCnt="4">
        <dgm:presLayoutVars>
          <dgm:bulletEnabled val="1"/>
        </dgm:presLayoutVars>
      </dgm:prSet>
      <dgm:spPr/>
    </dgm:pt>
  </dgm:ptLst>
  <dgm:cxnLst>
    <dgm:cxn modelId="{80CC4226-C19D-4E7E-8852-BECBE1A2BAEB}" type="presOf" srcId="{66DC8159-7AC1-4995-AD7C-CD0399EEB4AD}" destId="{4BF0FCE4-D67A-4A2A-8102-EDAA7D845351}" srcOrd="1" destOrd="0" presId="urn:microsoft.com/office/officeart/2005/8/layout/list1"/>
    <dgm:cxn modelId="{8EB6D639-2684-4113-883D-795116F97C38}" srcId="{4F90A26B-6FBB-4DF6-B2E5-52CE28716077}" destId="{66DC8159-7AC1-4995-AD7C-CD0399EEB4AD}" srcOrd="3" destOrd="0" parTransId="{2C1F1697-8C7B-44D0-B1BF-76AD180874EE}" sibTransId="{B942E0A5-C874-421B-A103-064049DFDF87}"/>
    <dgm:cxn modelId="{6B30B766-0204-466B-BD05-9613B301E779}" type="presOf" srcId="{A861EE63-D2C7-4FE1-89AA-21C4E1FDCD94}" destId="{751501E7-EC6F-4861-A37D-471737D8DF78}" srcOrd="1" destOrd="0" presId="urn:microsoft.com/office/officeart/2005/8/layout/list1"/>
    <dgm:cxn modelId="{4ED16570-4FD8-48D9-92F6-346EA88647BA}" srcId="{4F90A26B-6FBB-4DF6-B2E5-52CE28716077}" destId="{12E3A14E-9634-4CB5-A65A-D39595091C6B}" srcOrd="0" destOrd="0" parTransId="{E7A51A7E-4E99-4A52-B3AD-9CE812841B64}" sibTransId="{2C8294AF-27C2-45E0-A57E-CC3B66672E58}"/>
    <dgm:cxn modelId="{BFDC8C73-34F7-4201-9EFA-A47CA1221DE7}" type="presOf" srcId="{A861EE63-D2C7-4FE1-89AA-21C4E1FDCD94}" destId="{E89C72FB-91C7-43B8-B3A1-17D9EDEC2AF5}" srcOrd="0" destOrd="0" presId="urn:microsoft.com/office/officeart/2005/8/layout/list1"/>
    <dgm:cxn modelId="{4039FF58-87D5-4AB6-838B-770567222844}" type="presOf" srcId="{12E3A14E-9634-4CB5-A65A-D39595091C6B}" destId="{99FEAE98-9CE2-4AD9-9FAB-4499DE4B5822}" srcOrd="1" destOrd="0" presId="urn:microsoft.com/office/officeart/2005/8/layout/list1"/>
    <dgm:cxn modelId="{4892BF9A-7D64-47E3-9EB7-A069B3C06775}" type="presOf" srcId="{72ED9B6E-5BC0-46B9-A9BD-DA1864B8C26A}" destId="{3BDA72C6-0715-42F7-8C3C-82AB4C452A95}" srcOrd="0" destOrd="0" presId="urn:microsoft.com/office/officeart/2005/8/layout/list1"/>
    <dgm:cxn modelId="{BD48BC9F-CD50-44DB-ABA2-342DC8A1E7C4}" type="presOf" srcId="{72ED9B6E-5BC0-46B9-A9BD-DA1864B8C26A}" destId="{6ABBDEB6-8763-47E1-A8CE-3A68B2BA5CF5}" srcOrd="1" destOrd="0" presId="urn:microsoft.com/office/officeart/2005/8/layout/list1"/>
    <dgm:cxn modelId="{4889A6CB-9600-48F6-B7B1-BEEFD2AB00D6}" type="presOf" srcId="{12E3A14E-9634-4CB5-A65A-D39595091C6B}" destId="{E5067B37-E971-47B5-B5E3-545B69171539}" srcOrd="0" destOrd="0" presId="urn:microsoft.com/office/officeart/2005/8/layout/list1"/>
    <dgm:cxn modelId="{3986D5D9-E221-4CE3-826D-DBB4FA97DE6B}" srcId="{4F90A26B-6FBB-4DF6-B2E5-52CE28716077}" destId="{A861EE63-D2C7-4FE1-89AA-21C4E1FDCD94}" srcOrd="1" destOrd="0" parTransId="{361912C3-22FF-4218-AF08-E5254470EAE9}" sibTransId="{7F218FCC-6F6D-45D8-B94D-A9ECE8059C35}"/>
    <dgm:cxn modelId="{05C9BAE9-0221-471F-8C89-D961AC801237}" type="presOf" srcId="{4F90A26B-6FBB-4DF6-B2E5-52CE28716077}" destId="{DC424777-1A21-4F13-8678-C1977344AFE0}" srcOrd="0" destOrd="0" presId="urn:microsoft.com/office/officeart/2005/8/layout/list1"/>
    <dgm:cxn modelId="{8C36D2EA-1A71-4AE5-9FB8-650FD285BFC6}" srcId="{4F90A26B-6FBB-4DF6-B2E5-52CE28716077}" destId="{72ED9B6E-5BC0-46B9-A9BD-DA1864B8C26A}" srcOrd="2" destOrd="0" parTransId="{DB5D770E-E465-4ABA-92BD-B452619D1CDD}" sibTransId="{3EC8FB01-B9D2-49AD-B573-9870323946A5}"/>
    <dgm:cxn modelId="{EB3A7CF0-4694-42A3-9CEF-BC6ABB59647E}" type="presOf" srcId="{66DC8159-7AC1-4995-AD7C-CD0399EEB4AD}" destId="{FC785096-9E40-49E7-98F1-824388A33974}" srcOrd="0" destOrd="0" presId="urn:microsoft.com/office/officeart/2005/8/layout/list1"/>
    <dgm:cxn modelId="{FACAA16A-9B58-4B8A-B473-E239FAE88CAF}" type="presParOf" srcId="{DC424777-1A21-4F13-8678-C1977344AFE0}" destId="{6C28C8D8-77D4-4CE5-A390-D4E9C682D9AB}" srcOrd="0" destOrd="0" presId="urn:microsoft.com/office/officeart/2005/8/layout/list1"/>
    <dgm:cxn modelId="{64774603-F62E-4C5A-ACBA-F763378CA3C8}" type="presParOf" srcId="{6C28C8D8-77D4-4CE5-A390-D4E9C682D9AB}" destId="{E5067B37-E971-47B5-B5E3-545B69171539}" srcOrd="0" destOrd="0" presId="urn:microsoft.com/office/officeart/2005/8/layout/list1"/>
    <dgm:cxn modelId="{7570EED3-D336-41F8-B070-1EC308F60A71}" type="presParOf" srcId="{6C28C8D8-77D4-4CE5-A390-D4E9C682D9AB}" destId="{99FEAE98-9CE2-4AD9-9FAB-4499DE4B5822}" srcOrd="1" destOrd="0" presId="urn:microsoft.com/office/officeart/2005/8/layout/list1"/>
    <dgm:cxn modelId="{E1A46D75-6433-4B6A-99E9-CA9E9D7B3300}" type="presParOf" srcId="{DC424777-1A21-4F13-8678-C1977344AFE0}" destId="{E72AC50B-BB17-438D-A035-F499D5C1C03A}" srcOrd="1" destOrd="0" presId="urn:microsoft.com/office/officeart/2005/8/layout/list1"/>
    <dgm:cxn modelId="{DD7E9E04-5A4D-42C8-BAE2-DE56D387F236}" type="presParOf" srcId="{DC424777-1A21-4F13-8678-C1977344AFE0}" destId="{AB8EC20F-5A42-46CC-97B2-4220E9ED1C34}" srcOrd="2" destOrd="0" presId="urn:microsoft.com/office/officeart/2005/8/layout/list1"/>
    <dgm:cxn modelId="{EBC35700-A788-4BC4-BFCF-10027B6867C2}" type="presParOf" srcId="{DC424777-1A21-4F13-8678-C1977344AFE0}" destId="{322E7ACD-C09C-4FE8-86CA-490D35AA393F}" srcOrd="3" destOrd="0" presId="urn:microsoft.com/office/officeart/2005/8/layout/list1"/>
    <dgm:cxn modelId="{C100DEDD-5361-4895-BD7D-5C7CBEA01B8C}" type="presParOf" srcId="{DC424777-1A21-4F13-8678-C1977344AFE0}" destId="{E1BBF3ED-06CA-481D-9F05-43FDEECDF09F}" srcOrd="4" destOrd="0" presId="urn:microsoft.com/office/officeart/2005/8/layout/list1"/>
    <dgm:cxn modelId="{042EB15D-C0F7-40AB-8783-9887CCE2338A}" type="presParOf" srcId="{E1BBF3ED-06CA-481D-9F05-43FDEECDF09F}" destId="{E89C72FB-91C7-43B8-B3A1-17D9EDEC2AF5}" srcOrd="0" destOrd="0" presId="urn:microsoft.com/office/officeart/2005/8/layout/list1"/>
    <dgm:cxn modelId="{8F397C33-EF3F-4170-BBCF-FF60D0D29794}" type="presParOf" srcId="{E1BBF3ED-06CA-481D-9F05-43FDEECDF09F}" destId="{751501E7-EC6F-4861-A37D-471737D8DF78}" srcOrd="1" destOrd="0" presId="urn:microsoft.com/office/officeart/2005/8/layout/list1"/>
    <dgm:cxn modelId="{CB36E189-89D6-4A24-9DF0-4CAC511D17A9}" type="presParOf" srcId="{DC424777-1A21-4F13-8678-C1977344AFE0}" destId="{5EC1298C-994E-4A1C-9B49-718C1FA863B0}" srcOrd="5" destOrd="0" presId="urn:microsoft.com/office/officeart/2005/8/layout/list1"/>
    <dgm:cxn modelId="{B9F8B0C5-59DC-4456-A02D-EAE78F8742E4}" type="presParOf" srcId="{DC424777-1A21-4F13-8678-C1977344AFE0}" destId="{4191A054-925C-4555-952B-8F931669027F}" srcOrd="6" destOrd="0" presId="urn:microsoft.com/office/officeart/2005/8/layout/list1"/>
    <dgm:cxn modelId="{0368AD3D-E9E0-4F3C-8393-FCB1D3AFE98B}" type="presParOf" srcId="{DC424777-1A21-4F13-8678-C1977344AFE0}" destId="{FDE19F58-F758-4C40-909E-7F8BDFDBD87D}" srcOrd="7" destOrd="0" presId="urn:microsoft.com/office/officeart/2005/8/layout/list1"/>
    <dgm:cxn modelId="{E85DBA9F-6AE0-487B-A4BF-F45A262B0023}" type="presParOf" srcId="{DC424777-1A21-4F13-8678-C1977344AFE0}" destId="{6525744B-384A-4799-8141-C7DF672BBCF5}" srcOrd="8" destOrd="0" presId="urn:microsoft.com/office/officeart/2005/8/layout/list1"/>
    <dgm:cxn modelId="{12A79519-CCBC-4F3B-A022-2ADFB6A10C6E}" type="presParOf" srcId="{6525744B-384A-4799-8141-C7DF672BBCF5}" destId="{3BDA72C6-0715-42F7-8C3C-82AB4C452A95}" srcOrd="0" destOrd="0" presId="urn:microsoft.com/office/officeart/2005/8/layout/list1"/>
    <dgm:cxn modelId="{A21D3ED2-230A-4269-A8DA-EF4A7790148E}" type="presParOf" srcId="{6525744B-384A-4799-8141-C7DF672BBCF5}" destId="{6ABBDEB6-8763-47E1-A8CE-3A68B2BA5CF5}" srcOrd="1" destOrd="0" presId="urn:microsoft.com/office/officeart/2005/8/layout/list1"/>
    <dgm:cxn modelId="{E28D5BD3-C9E5-4024-8852-882C15B54B18}" type="presParOf" srcId="{DC424777-1A21-4F13-8678-C1977344AFE0}" destId="{C8CF96D5-E377-4AE1-9DCD-0A882374271B}" srcOrd="9" destOrd="0" presId="urn:microsoft.com/office/officeart/2005/8/layout/list1"/>
    <dgm:cxn modelId="{FA16CA05-9E82-42FF-846A-457F49E4DED5}" type="presParOf" srcId="{DC424777-1A21-4F13-8678-C1977344AFE0}" destId="{2CB086E7-EB57-4C8B-9F73-CB9A03517445}" srcOrd="10" destOrd="0" presId="urn:microsoft.com/office/officeart/2005/8/layout/list1"/>
    <dgm:cxn modelId="{6F818D12-27FE-4FB8-9D6C-B9B4AB16B055}" type="presParOf" srcId="{DC424777-1A21-4F13-8678-C1977344AFE0}" destId="{DF38D881-A8F0-44C8-AAF6-CB61A4487960}" srcOrd="11" destOrd="0" presId="urn:microsoft.com/office/officeart/2005/8/layout/list1"/>
    <dgm:cxn modelId="{288CACE0-0165-4DAB-86BA-C9E5ADC667C4}" type="presParOf" srcId="{DC424777-1A21-4F13-8678-C1977344AFE0}" destId="{CC996FE3-35CC-495D-97B3-3B224D01A0B1}" srcOrd="12" destOrd="0" presId="urn:microsoft.com/office/officeart/2005/8/layout/list1"/>
    <dgm:cxn modelId="{C9F340B8-EF1E-4E4C-A0CE-9CD58C4ADC56}" type="presParOf" srcId="{CC996FE3-35CC-495D-97B3-3B224D01A0B1}" destId="{FC785096-9E40-49E7-98F1-824388A33974}" srcOrd="0" destOrd="0" presId="urn:microsoft.com/office/officeart/2005/8/layout/list1"/>
    <dgm:cxn modelId="{43135C2C-5C9B-449D-8E05-4A09EF869B42}" type="presParOf" srcId="{CC996FE3-35CC-495D-97B3-3B224D01A0B1}" destId="{4BF0FCE4-D67A-4A2A-8102-EDAA7D845351}" srcOrd="1" destOrd="0" presId="urn:microsoft.com/office/officeart/2005/8/layout/list1"/>
    <dgm:cxn modelId="{6991303C-FD10-4C36-B0AE-B72F31460D51}" type="presParOf" srcId="{DC424777-1A21-4F13-8678-C1977344AFE0}" destId="{D7C3C939-B7A8-4746-9E6E-7C1EC2E7D3CC}" srcOrd="13" destOrd="0" presId="urn:microsoft.com/office/officeart/2005/8/layout/list1"/>
    <dgm:cxn modelId="{4A8365E3-D7CB-4FE4-81D5-FEF6EF1BE4EC}" type="presParOf" srcId="{DC424777-1A21-4F13-8678-C1977344AFE0}" destId="{07DD4D0A-7307-47FF-A037-5A08CE5DA4C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90A26B-6FBB-4DF6-B2E5-52CE28716077}" type="doc">
      <dgm:prSet loTypeId="urn:microsoft.com/office/officeart/2005/8/layout/list1" loCatId="list" qsTypeId="urn:microsoft.com/office/officeart/2005/8/quickstyle/simple1" qsCatId="simple" csTypeId="urn:microsoft.com/office/officeart/2005/8/colors/colorful3" csCatId="colorful" phldr="1"/>
      <dgm:spPr/>
      <dgm:t>
        <a:bodyPr/>
        <a:lstStyle/>
        <a:p>
          <a:pPr rtl="1"/>
          <a:endParaRPr lang="fa-IR"/>
        </a:p>
      </dgm:t>
    </dgm:pt>
    <dgm:pt modelId="{12E3A14E-9634-4CB5-A65A-D39595091C6B}">
      <dgm:prSet phldrT="[Text]" custT="1"/>
      <dgm:spPr/>
      <dgm:t>
        <a:bodyPr/>
        <a:lstStyle/>
        <a:p>
          <a:pPr rtl="1"/>
          <a:r>
            <a:rPr lang="fa-IR" sz="2400" dirty="0">
              <a:cs typeface="2  Compset" pitchFamily="2" charset="-78"/>
            </a:rPr>
            <a:t>ارزش هاى زيبايى شناختى (هنر)</a:t>
          </a:r>
        </a:p>
      </dgm:t>
    </dgm:pt>
    <dgm:pt modelId="{E7A51A7E-4E99-4A52-B3AD-9CE812841B64}" type="parTrans" cxnId="{4ED16570-4FD8-48D9-92F6-346EA88647BA}">
      <dgm:prSet/>
      <dgm:spPr/>
      <dgm:t>
        <a:bodyPr/>
        <a:lstStyle/>
        <a:p>
          <a:pPr rtl="1"/>
          <a:endParaRPr lang="fa-IR" sz="2400">
            <a:cs typeface="2  Compset" pitchFamily="2" charset="-78"/>
          </a:endParaRPr>
        </a:p>
      </dgm:t>
    </dgm:pt>
    <dgm:pt modelId="{2C8294AF-27C2-45E0-A57E-CC3B66672E58}" type="sibTrans" cxnId="{4ED16570-4FD8-48D9-92F6-346EA88647BA}">
      <dgm:prSet/>
      <dgm:spPr/>
      <dgm:t>
        <a:bodyPr/>
        <a:lstStyle/>
        <a:p>
          <a:pPr rtl="1"/>
          <a:endParaRPr lang="fa-IR" sz="2400">
            <a:cs typeface="2  Compset" pitchFamily="2" charset="-78"/>
          </a:endParaRPr>
        </a:p>
      </dgm:t>
    </dgm:pt>
    <dgm:pt modelId="{A861EE63-D2C7-4FE1-89AA-21C4E1FDCD94}">
      <dgm:prSet phldrT="[Text]" custT="1"/>
      <dgm:spPr/>
      <dgm:t>
        <a:bodyPr/>
        <a:lstStyle/>
        <a:p>
          <a:pPr rtl="1"/>
          <a:r>
            <a:rPr lang="fa-IR" sz="2400" dirty="0">
              <a:cs typeface="2  Compset" pitchFamily="2" charset="-78"/>
            </a:rPr>
            <a:t>در اين نظام، فرد عقيده دارد كه زيبايى مهم ترين و ارزشمندترين چيز در زندگى است.</a:t>
          </a:r>
        </a:p>
      </dgm:t>
    </dgm:pt>
    <dgm:pt modelId="{361912C3-22FF-4218-AF08-E5254470EAE9}" type="parTrans" cxnId="{3986D5D9-E221-4CE3-826D-DBB4FA97DE6B}">
      <dgm:prSet/>
      <dgm:spPr/>
      <dgm:t>
        <a:bodyPr/>
        <a:lstStyle/>
        <a:p>
          <a:pPr rtl="1"/>
          <a:endParaRPr lang="fa-IR" sz="2400">
            <a:cs typeface="2  Compset" pitchFamily="2" charset="-78"/>
          </a:endParaRPr>
        </a:p>
      </dgm:t>
    </dgm:pt>
    <dgm:pt modelId="{7F218FCC-6F6D-45D8-B94D-A9ECE8059C35}" type="sibTrans" cxnId="{3986D5D9-E221-4CE3-826D-DBB4FA97DE6B}">
      <dgm:prSet/>
      <dgm:spPr/>
      <dgm:t>
        <a:bodyPr/>
        <a:lstStyle/>
        <a:p>
          <a:pPr rtl="1"/>
          <a:endParaRPr lang="fa-IR" sz="2400">
            <a:cs typeface="2  Compset" pitchFamily="2" charset="-78"/>
          </a:endParaRPr>
        </a:p>
      </dgm:t>
    </dgm:pt>
    <dgm:pt modelId="{72ED9B6E-5BC0-46B9-A9BD-DA1864B8C26A}">
      <dgm:prSet phldrT="[Text]" custT="1"/>
      <dgm:spPr/>
      <dgm:t>
        <a:bodyPr/>
        <a:lstStyle/>
        <a:p>
          <a:pPr rtl="1"/>
          <a:r>
            <a:rPr lang="fa-IR" sz="2400" dirty="0">
              <a:cs typeface="2  Compset" pitchFamily="2" charset="-78"/>
            </a:rPr>
            <a:t>هدف اصلى وى در زندگى رشد توانايى هاى هنرى خود است</a:t>
          </a:r>
        </a:p>
      </dgm:t>
    </dgm:pt>
    <dgm:pt modelId="{DB5D770E-E465-4ABA-92BD-B452619D1CDD}" type="parTrans" cxnId="{8C36D2EA-1A71-4AE5-9FB8-650FD285BFC6}">
      <dgm:prSet/>
      <dgm:spPr/>
      <dgm:t>
        <a:bodyPr/>
        <a:lstStyle/>
        <a:p>
          <a:pPr rtl="1"/>
          <a:endParaRPr lang="fa-IR" sz="2400">
            <a:cs typeface="2  Compset" pitchFamily="2" charset="-78"/>
          </a:endParaRPr>
        </a:p>
      </dgm:t>
    </dgm:pt>
    <dgm:pt modelId="{3EC8FB01-B9D2-49AD-B573-9870323946A5}" type="sibTrans" cxnId="{8C36D2EA-1A71-4AE5-9FB8-650FD285BFC6}">
      <dgm:prSet/>
      <dgm:spPr/>
      <dgm:t>
        <a:bodyPr/>
        <a:lstStyle/>
        <a:p>
          <a:pPr rtl="1"/>
          <a:endParaRPr lang="fa-IR" sz="2400">
            <a:cs typeface="2  Compset" pitchFamily="2" charset="-78"/>
          </a:endParaRPr>
        </a:p>
      </dgm:t>
    </dgm:pt>
    <dgm:pt modelId="{66DC8159-7AC1-4995-AD7C-CD0399EEB4AD}">
      <dgm:prSet custT="1"/>
      <dgm:spPr/>
      <dgm:t>
        <a:bodyPr/>
        <a:lstStyle/>
        <a:p>
          <a:pPr rtl="1"/>
          <a:r>
            <a:rPr lang="fa-IR" sz="2400" dirty="0">
              <a:cs typeface="2  Compset" pitchFamily="2" charset="-78"/>
            </a:rPr>
            <a:t>و درگير شدن با اعمال و حركاتى است كه زيبايى را در سطح عمومى و خصوصى افزايش مى دهد.</a:t>
          </a:r>
        </a:p>
      </dgm:t>
    </dgm:pt>
    <dgm:pt modelId="{B942E0A5-C874-421B-A103-064049DFDF87}" type="sibTrans" cxnId="{8EB6D639-2684-4113-883D-795116F97C38}">
      <dgm:prSet/>
      <dgm:spPr/>
      <dgm:t>
        <a:bodyPr/>
        <a:lstStyle/>
        <a:p>
          <a:pPr rtl="1"/>
          <a:endParaRPr lang="fa-IR" sz="2400">
            <a:cs typeface="2  Compset" pitchFamily="2" charset="-78"/>
          </a:endParaRPr>
        </a:p>
      </dgm:t>
    </dgm:pt>
    <dgm:pt modelId="{2C1F1697-8C7B-44D0-B1BF-76AD180874EE}" type="parTrans" cxnId="{8EB6D639-2684-4113-883D-795116F97C38}">
      <dgm:prSet/>
      <dgm:spPr/>
      <dgm:t>
        <a:bodyPr/>
        <a:lstStyle/>
        <a:p>
          <a:pPr rtl="1"/>
          <a:endParaRPr lang="fa-IR" sz="2400">
            <a:cs typeface="2  Compset" pitchFamily="2" charset="-78"/>
          </a:endParaRPr>
        </a:p>
      </dgm:t>
    </dgm:pt>
    <dgm:pt modelId="{DC424777-1A21-4F13-8678-C1977344AFE0}" type="pres">
      <dgm:prSet presAssocID="{4F90A26B-6FBB-4DF6-B2E5-52CE28716077}" presName="linear" presStyleCnt="0">
        <dgm:presLayoutVars>
          <dgm:dir val="rev"/>
          <dgm:animLvl val="lvl"/>
          <dgm:resizeHandles val="exact"/>
        </dgm:presLayoutVars>
      </dgm:prSet>
      <dgm:spPr/>
    </dgm:pt>
    <dgm:pt modelId="{6C28C8D8-77D4-4CE5-A390-D4E9C682D9AB}" type="pres">
      <dgm:prSet presAssocID="{12E3A14E-9634-4CB5-A65A-D39595091C6B}" presName="parentLin" presStyleCnt="0"/>
      <dgm:spPr/>
    </dgm:pt>
    <dgm:pt modelId="{E5067B37-E971-47B5-B5E3-545B69171539}" type="pres">
      <dgm:prSet presAssocID="{12E3A14E-9634-4CB5-A65A-D39595091C6B}" presName="parentLeftMargin" presStyleLbl="node1" presStyleIdx="0" presStyleCnt="4"/>
      <dgm:spPr/>
    </dgm:pt>
    <dgm:pt modelId="{99FEAE98-9CE2-4AD9-9FAB-4499DE4B5822}" type="pres">
      <dgm:prSet presAssocID="{12E3A14E-9634-4CB5-A65A-D39595091C6B}" presName="parentText" presStyleLbl="node1" presStyleIdx="0" presStyleCnt="4" custScaleX="50785" custLinFactNeighborX="66581" custLinFactNeighborY="-1770">
        <dgm:presLayoutVars>
          <dgm:chMax val="0"/>
          <dgm:bulletEnabled val="1"/>
        </dgm:presLayoutVars>
      </dgm:prSet>
      <dgm:spPr/>
    </dgm:pt>
    <dgm:pt modelId="{E72AC50B-BB17-438D-A035-F499D5C1C03A}" type="pres">
      <dgm:prSet presAssocID="{12E3A14E-9634-4CB5-A65A-D39595091C6B}" presName="negativeSpace" presStyleCnt="0"/>
      <dgm:spPr/>
    </dgm:pt>
    <dgm:pt modelId="{AB8EC20F-5A42-46CC-97B2-4220E9ED1C34}" type="pres">
      <dgm:prSet presAssocID="{12E3A14E-9634-4CB5-A65A-D39595091C6B}" presName="childText" presStyleLbl="conFgAcc1" presStyleIdx="0" presStyleCnt="4">
        <dgm:presLayoutVars>
          <dgm:bulletEnabled val="1"/>
        </dgm:presLayoutVars>
      </dgm:prSet>
      <dgm:spPr/>
    </dgm:pt>
    <dgm:pt modelId="{322E7ACD-C09C-4FE8-86CA-490D35AA393F}" type="pres">
      <dgm:prSet presAssocID="{2C8294AF-27C2-45E0-A57E-CC3B66672E58}" presName="spaceBetweenRectangles" presStyleCnt="0"/>
      <dgm:spPr/>
    </dgm:pt>
    <dgm:pt modelId="{E1BBF3ED-06CA-481D-9F05-43FDEECDF09F}" type="pres">
      <dgm:prSet presAssocID="{A861EE63-D2C7-4FE1-89AA-21C4E1FDCD94}" presName="parentLin" presStyleCnt="0"/>
      <dgm:spPr/>
    </dgm:pt>
    <dgm:pt modelId="{E89C72FB-91C7-43B8-B3A1-17D9EDEC2AF5}" type="pres">
      <dgm:prSet presAssocID="{A861EE63-D2C7-4FE1-89AA-21C4E1FDCD94}" presName="parentLeftMargin" presStyleLbl="node1" presStyleIdx="0" presStyleCnt="4"/>
      <dgm:spPr/>
    </dgm:pt>
    <dgm:pt modelId="{751501E7-EC6F-4861-A37D-471737D8DF78}" type="pres">
      <dgm:prSet presAssocID="{A861EE63-D2C7-4FE1-89AA-21C4E1FDCD94}" presName="parentText" presStyleLbl="node1" presStyleIdx="1" presStyleCnt="4" custScaleX="109882" custLinFactX="-540" custLinFactNeighborX="-100000" custLinFactNeighborY="12390">
        <dgm:presLayoutVars>
          <dgm:chMax val="0"/>
          <dgm:bulletEnabled val="1"/>
        </dgm:presLayoutVars>
      </dgm:prSet>
      <dgm:spPr/>
    </dgm:pt>
    <dgm:pt modelId="{5EC1298C-994E-4A1C-9B49-718C1FA863B0}" type="pres">
      <dgm:prSet presAssocID="{A861EE63-D2C7-4FE1-89AA-21C4E1FDCD94}" presName="negativeSpace" presStyleCnt="0"/>
      <dgm:spPr/>
    </dgm:pt>
    <dgm:pt modelId="{4191A054-925C-4555-952B-8F931669027F}" type="pres">
      <dgm:prSet presAssocID="{A861EE63-D2C7-4FE1-89AA-21C4E1FDCD94}" presName="childText" presStyleLbl="conFgAcc1" presStyleIdx="1" presStyleCnt="4">
        <dgm:presLayoutVars>
          <dgm:bulletEnabled val="1"/>
        </dgm:presLayoutVars>
      </dgm:prSet>
      <dgm:spPr/>
    </dgm:pt>
    <dgm:pt modelId="{FDE19F58-F758-4C40-909E-7F8BDFDBD87D}" type="pres">
      <dgm:prSet presAssocID="{7F218FCC-6F6D-45D8-B94D-A9ECE8059C35}" presName="spaceBetweenRectangles" presStyleCnt="0"/>
      <dgm:spPr/>
    </dgm:pt>
    <dgm:pt modelId="{6525744B-384A-4799-8141-C7DF672BBCF5}" type="pres">
      <dgm:prSet presAssocID="{72ED9B6E-5BC0-46B9-A9BD-DA1864B8C26A}" presName="parentLin" presStyleCnt="0"/>
      <dgm:spPr/>
    </dgm:pt>
    <dgm:pt modelId="{3BDA72C6-0715-42F7-8C3C-82AB4C452A95}" type="pres">
      <dgm:prSet presAssocID="{72ED9B6E-5BC0-46B9-A9BD-DA1864B8C26A}" presName="parentLeftMargin" presStyleLbl="node1" presStyleIdx="1" presStyleCnt="4"/>
      <dgm:spPr/>
    </dgm:pt>
    <dgm:pt modelId="{6ABBDEB6-8763-47E1-A8CE-3A68B2BA5CF5}" type="pres">
      <dgm:prSet presAssocID="{72ED9B6E-5BC0-46B9-A9BD-DA1864B8C26A}" presName="parentText" presStyleLbl="node1" presStyleIdx="2" presStyleCnt="4" custLinFactX="-14624" custLinFactNeighborX="-100000" custLinFactNeighborY="-3540">
        <dgm:presLayoutVars>
          <dgm:chMax val="0"/>
          <dgm:bulletEnabled val="1"/>
        </dgm:presLayoutVars>
      </dgm:prSet>
      <dgm:spPr/>
    </dgm:pt>
    <dgm:pt modelId="{C8CF96D5-E377-4AE1-9DCD-0A882374271B}" type="pres">
      <dgm:prSet presAssocID="{72ED9B6E-5BC0-46B9-A9BD-DA1864B8C26A}" presName="negativeSpace" presStyleCnt="0"/>
      <dgm:spPr/>
    </dgm:pt>
    <dgm:pt modelId="{2CB086E7-EB57-4C8B-9F73-CB9A03517445}" type="pres">
      <dgm:prSet presAssocID="{72ED9B6E-5BC0-46B9-A9BD-DA1864B8C26A}" presName="childText" presStyleLbl="conFgAcc1" presStyleIdx="2" presStyleCnt="4">
        <dgm:presLayoutVars>
          <dgm:bulletEnabled val="1"/>
        </dgm:presLayoutVars>
      </dgm:prSet>
      <dgm:spPr/>
    </dgm:pt>
    <dgm:pt modelId="{DF38D881-A8F0-44C8-AAF6-CB61A4487960}" type="pres">
      <dgm:prSet presAssocID="{3EC8FB01-B9D2-49AD-B573-9870323946A5}" presName="spaceBetweenRectangles" presStyleCnt="0"/>
      <dgm:spPr/>
    </dgm:pt>
    <dgm:pt modelId="{CC996FE3-35CC-495D-97B3-3B224D01A0B1}" type="pres">
      <dgm:prSet presAssocID="{66DC8159-7AC1-4995-AD7C-CD0399EEB4AD}" presName="parentLin" presStyleCnt="0"/>
      <dgm:spPr/>
    </dgm:pt>
    <dgm:pt modelId="{FC785096-9E40-49E7-98F1-824388A33974}" type="pres">
      <dgm:prSet presAssocID="{66DC8159-7AC1-4995-AD7C-CD0399EEB4AD}" presName="parentLeftMargin" presStyleLbl="node1" presStyleIdx="2" presStyleCnt="4"/>
      <dgm:spPr/>
    </dgm:pt>
    <dgm:pt modelId="{4BF0FCE4-D67A-4A2A-8102-EDAA7D845351}" type="pres">
      <dgm:prSet presAssocID="{66DC8159-7AC1-4995-AD7C-CD0399EEB4AD}" presName="parentText" presStyleLbl="node1" presStyleIdx="3" presStyleCnt="4" custLinFactX="-26514" custLinFactNeighborX="-100000" custLinFactNeighborY="-5310">
        <dgm:presLayoutVars>
          <dgm:chMax val="0"/>
          <dgm:bulletEnabled val="1"/>
        </dgm:presLayoutVars>
      </dgm:prSet>
      <dgm:spPr/>
    </dgm:pt>
    <dgm:pt modelId="{D7C3C939-B7A8-4746-9E6E-7C1EC2E7D3CC}" type="pres">
      <dgm:prSet presAssocID="{66DC8159-7AC1-4995-AD7C-CD0399EEB4AD}" presName="negativeSpace" presStyleCnt="0"/>
      <dgm:spPr/>
    </dgm:pt>
    <dgm:pt modelId="{07DD4D0A-7307-47FF-A037-5A08CE5DA4C8}" type="pres">
      <dgm:prSet presAssocID="{66DC8159-7AC1-4995-AD7C-CD0399EEB4AD}" presName="childText" presStyleLbl="conFgAcc1" presStyleIdx="3" presStyleCnt="4">
        <dgm:presLayoutVars>
          <dgm:bulletEnabled val="1"/>
        </dgm:presLayoutVars>
      </dgm:prSet>
      <dgm:spPr/>
    </dgm:pt>
  </dgm:ptLst>
  <dgm:cxnLst>
    <dgm:cxn modelId="{DD32EF1C-FD3C-45BE-8912-6CD07BEFD495}" type="presOf" srcId="{A861EE63-D2C7-4FE1-89AA-21C4E1FDCD94}" destId="{751501E7-EC6F-4861-A37D-471737D8DF78}" srcOrd="1" destOrd="0" presId="urn:microsoft.com/office/officeart/2005/8/layout/list1"/>
    <dgm:cxn modelId="{658C5428-C04D-4374-B6DE-C9C40E3958DB}" type="presOf" srcId="{A861EE63-D2C7-4FE1-89AA-21C4E1FDCD94}" destId="{E89C72FB-91C7-43B8-B3A1-17D9EDEC2AF5}" srcOrd="0" destOrd="0" presId="urn:microsoft.com/office/officeart/2005/8/layout/list1"/>
    <dgm:cxn modelId="{8EB6D639-2684-4113-883D-795116F97C38}" srcId="{4F90A26B-6FBB-4DF6-B2E5-52CE28716077}" destId="{66DC8159-7AC1-4995-AD7C-CD0399EEB4AD}" srcOrd="3" destOrd="0" parTransId="{2C1F1697-8C7B-44D0-B1BF-76AD180874EE}" sibTransId="{B942E0A5-C874-421B-A103-064049DFDF87}"/>
    <dgm:cxn modelId="{F8EA6266-C86F-486D-9B0E-7D6922DC2069}" type="presOf" srcId="{72ED9B6E-5BC0-46B9-A9BD-DA1864B8C26A}" destId="{3BDA72C6-0715-42F7-8C3C-82AB4C452A95}" srcOrd="0" destOrd="0" presId="urn:microsoft.com/office/officeart/2005/8/layout/list1"/>
    <dgm:cxn modelId="{2F07B74F-BB86-4355-BF86-F0D69CF349FF}" type="presOf" srcId="{12E3A14E-9634-4CB5-A65A-D39595091C6B}" destId="{E5067B37-E971-47B5-B5E3-545B69171539}" srcOrd="0" destOrd="0" presId="urn:microsoft.com/office/officeart/2005/8/layout/list1"/>
    <dgm:cxn modelId="{4ED16570-4FD8-48D9-92F6-346EA88647BA}" srcId="{4F90A26B-6FBB-4DF6-B2E5-52CE28716077}" destId="{12E3A14E-9634-4CB5-A65A-D39595091C6B}" srcOrd="0" destOrd="0" parTransId="{E7A51A7E-4E99-4A52-B3AD-9CE812841B64}" sibTransId="{2C8294AF-27C2-45E0-A57E-CC3B66672E58}"/>
    <dgm:cxn modelId="{6D041871-E349-483F-89FD-8FAF3888E5DD}" type="presOf" srcId="{12E3A14E-9634-4CB5-A65A-D39595091C6B}" destId="{99FEAE98-9CE2-4AD9-9FAB-4499DE4B5822}" srcOrd="1" destOrd="0" presId="urn:microsoft.com/office/officeart/2005/8/layout/list1"/>
    <dgm:cxn modelId="{574F8677-28B5-4769-87F2-CF1DD373D5A7}" type="presOf" srcId="{66DC8159-7AC1-4995-AD7C-CD0399EEB4AD}" destId="{FC785096-9E40-49E7-98F1-824388A33974}" srcOrd="0" destOrd="0" presId="urn:microsoft.com/office/officeart/2005/8/layout/list1"/>
    <dgm:cxn modelId="{81624D7B-DF7B-40D1-959C-E15B3FCF474E}" type="presOf" srcId="{4F90A26B-6FBB-4DF6-B2E5-52CE28716077}" destId="{DC424777-1A21-4F13-8678-C1977344AFE0}" srcOrd="0" destOrd="0" presId="urn:microsoft.com/office/officeart/2005/8/layout/list1"/>
    <dgm:cxn modelId="{36AF3A7C-38D5-43D5-A996-A9853E2FD104}" type="presOf" srcId="{72ED9B6E-5BC0-46B9-A9BD-DA1864B8C26A}" destId="{6ABBDEB6-8763-47E1-A8CE-3A68B2BA5CF5}" srcOrd="1" destOrd="0" presId="urn:microsoft.com/office/officeart/2005/8/layout/list1"/>
    <dgm:cxn modelId="{3986D5D9-E221-4CE3-826D-DBB4FA97DE6B}" srcId="{4F90A26B-6FBB-4DF6-B2E5-52CE28716077}" destId="{A861EE63-D2C7-4FE1-89AA-21C4E1FDCD94}" srcOrd="1" destOrd="0" parTransId="{361912C3-22FF-4218-AF08-E5254470EAE9}" sibTransId="{7F218FCC-6F6D-45D8-B94D-A9ECE8059C35}"/>
    <dgm:cxn modelId="{E93DF2D9-D988-457A-A7EE-46717916C7A3}" type="presOf" srcId="{66DC8159-7AC1-4995-AD7C-CD0399EEB4AD}" destId="{4BF0FCE4-D67A-4A2A-8102-EDAA7D845351}" srcOrd="1" destOrd="0" presId="urn:microsoft.com/office/officeart/2005/8/layout/list1"/>
    <dgm:cxn modelId="{8C36D2EA-1A71-4AE5-9FB8-650FD285BFC6}" srcId="{4F90A26B-6FBB-4DF6-B2E5-52CE28716077}" destId="{72ED9B6E-5BC0-46B9-A9BD-DA1864B8C26A}" srcOrd="2" destOrd="0" parTransId="{DB5D770E-E465-4ABA-92BD-B452619D1CDD}" sibTransId="{3EC8FB01-B9D2-49AD-B573-9870323946A5}"/>
    <dgm:cxn modelId="{87E35176-7B1D-44CE-9C11-EFECA1B1BBA8}" type="presParOf" srcId="{DC424777-1A21-4F13-8678-C1977344AFE0}" destId="{6C28C8D8-77D4-4CE5-A390-D4E9C682D9AB}" srcOrd="0" destOrd="0" presId="urn:microsoft.com/office/officeart/2005/8/layout/list1"/>
    <dgm:cxn modelId="{6AD5EF56-EC8C-4025-8911-B9B9C58FCE74}" type="presParOf" srcId="{6C28C8D8-77D4-4CE5-A390-D4E9C682D9AB}" destId="{E5067B37-E971-47B5-B5E3-545B69171539}" srcOrd="0" destOrd="0" presId="urn:microsoft.com/office/officeart/2005/8/layout/list1"/>
    <dgm:cxn modelId="{03367C14-ACF5-4780-87BA-7C90AF6EEAD5}" type="presParOf" srcId="{6C28C8D8-77D4-4CE5-A390-D4E9C682D9AB}" destId="{99FEAE98-9CE2-4AD9-9FAB-4499DE4B5822}" srcOrd="1" destOrd="0" presId="urn:microsoft.com/office/officeart/2005/8/layout/list1"/>
    <dgm:cxn modelId="{49271268-8A53-43EF-A7C4-5FD0B0676566}" type="presParOf" srcId="{DC424777-1A21-4F13-8678-C1977344AFE0}" destId="{E72AC50B-BB17-438D-A035-F499D5C1C03A}" srcOrd="1" destOrd="0" presId="urn:microsoft.com/office/officeart/2005/8/layout/list1"/>
    <dgm:cxn modelId="{898F971B-969F-4C1E-A8CE-657734E67624}" type="presParOf" srcId="{DC424777-1A21-4F13-8678-C1977344AFE0}" destId="{AB8EC20F-5A42-46CC-97B2-4220E9ED1C34}" srcOrd="2" destOrd="0" presId="urn:microsoft.com/office/officeart/2005/8/layout/list1"/>
    <dgm:cxn modelId="{A85C1DB7-8D1B-4CE2-BBCD-E9E14E2ABFA2}" type="presParOf" srcId="{DC424777-1A21-4F13-8678-C1977344AFE0}" destId="{322E7ACD-C09C-4FE8-86CA-490D35AA393F}" srcOrd="3" destOrd="0" presId="urn:microsoft.com/office/officeart/2005/8/layout/list1"/>
    <dgm:cxn modelId="{3051F021-9783-4149-A0C7-8CB131A915B2}" type="presParOf" srcId="{DC424777-1A21-4F13-8678-C1977344AFE0}" destId="{E1BBF3ED-06CA-481D-9F05-43FDEECDF09F}" srcOrd="4" destOrd="0" presId="urn:microsoft.com/office/officeart/2005/8/layout/list1"/>
    <dgm:cxn modelId="{2F1F79E7-861F-4148-8D5A-2C45675514DD}" type="presParOf" srcId="{E1BBF3ED-06CA-481D-9F05-43FDEECDF09F}" destId="{E89C72FB-91C7-43B8-B3A1-17D9EDEC2AF5}" srcOrd="0" destOrd="0" presId="urn:microsoft.com/office/officeart/2005/8/layout/list1"/>
    <dgm:cxn modelId="{9824DE77-074C-4F2A-9B8B-6FAEE3FA419B}" type="presParOf" srcId="{E1BBF3ED-06CA-481D-9F05-43FDEECDF09F}" destId="{751501E7-EC6F-4861-A37D-471737D8DF78}" srcOrd="1" destOrd="0" presId="urn:microsoft.com/office/officeart/2005/8/layout/list1"/>
    <dgm:cxn modelId="{37FF8FE8-1FEA-4DD8-B850-F9B2C525B2AA}" type="presParOf" srcId="{DC424777-1A21-4F13-8678-C1977344AFE0}" destId="{5EC1298C-994E-4A1C-9B49-718C1FA863B0}" srcOrd="5" destOrd="0" presId="urn:microsoft.com/office/officeart/2005/8/layout/list1"/>
    <dgm:cxn modelId="{A4DAC6EB-D89E-4095-91FE-622F2339210D}" type="presParOf" srcId="{DC424777-1A21-4F13-8678-C1977344AFE0}" destId="{4191A054-925C-4555-952B-8F931669027F}" srcOrd="6" destOrd="0" presId="urn:microsoft.com/office/officeart/2005/8/layout/list1"/>
    <dgm:cxn modelId="{8EE27721-F06A-4F17-BC9F-A596E5919464}" type="presParOf" srcId="{DC424777-1A21-4F13-8678-C1977344AFE0}" destId="{FDE19F58-F758-4C40-909E-7F8BDFDBD87D}" srcOrd="7" destOrd="0" presId="urn:microsoft.com/office/officeart/2005/8/layout/list1"/>
    <dgm:cxn modelId="{36657C9A-7426-45BE-A65E-DFEB4E6B7EF1}" type="presParOf" srcId="{DC424777-1A21-4F13-8678-C1977344AFE0}" destId="{6525744B-384A-4799-8141-C7DF672BBCF5}" srcOrd="8" destOrd="0" presId="urn:microsoft.com/office/officeart/2005/8/layout/list1"/>
    <dgm:cxn modelId="{BCCE9C47-6FF0-4D0F-B45E-94B12CCFBACC}" type="presParOf" srcId="{6525744B-384A-4799-8141-C7DF672BBCF5}" destId="{3BDA72C6-0715-42F7-8C3C-82AB4C452A95}" srcOrd="0" destOrd="0" presId="urn:microsoft.com/office/officeart/2005/8/layout/list1"/>
    <dgm:cxn modelId="{605B320D-00C4-4479-81FE-48A20DF8F0D5}" type="presParOf" srcId="{6525744B-384A-4799-8141-C7DF672BBCF5}" destId="{6ABBDEB6-8763-47E1-A8CE-3A68B2BA5CF5}" srcOrd="1" destOrd="0" presId="urn:microsoft.com/office/officeart/2005/8/layout/list1"/>
    <dgm:cxn modelId="{DA5CBED6-9EDF-4658-90F9-C43DAB866330}" type="presParOf" srcId="{DC424777-1A21-4F13-8678-C1977344AFE0}" destId="{C8CF96D5-E377-4AE1-9DCD-0A882374271B}" srcOrd="9" destOrd="0" presId="urn:microsoft.com/office/officeart/2005/8/layout/list1"/>
    <dgm:cxn modelId="{737FDD54-15DF-401E-81A4-248A687BC33E}" type="presParOf" srcId="{DC424777-1A21-4F13-8678-C1977344AFE0}" destId="{2CB086E7-EB57-4C8B-9F73-CB9A03517445}" srcOrd="10" destOrd="0" presId="urn:microsoft.com/office/officeart/2005/8/layout/list1"/>
    <dgm:cxn modelId="{D4106191-C9E2-4CB6-8588-C6DF50F95F34}" type="presParOf" srcId="{DC424777-1A21-4F13-8678-C1977344AFE0}" destId="{DF38D881-A8F0-44C8-AAF6-CB61A4487960}" srcOrd="11" destOrd="0" presId="urn:microsoft.com/office/officeart/2005/8/layout/list1"/>
    <dgm:cxn modelId="{F2552F50-7C46-4C5F-8EA8-BF393CE2C685}" type="presParOf" srcId="{DC424777-1A21-4F13-8678-C1977344AFE0}" destId="{CC996FE3-35CC-495D-97B3-3B224D01A0B1}" srcOrd="12" destOrd="0" presId="urn:microsoft.com/office/officeart/2005/8/layout/list1"/>
    <dgm:cxn modelId="{FB30FDF0-FB28-4C9E-B296-D286D0035080}" type="presParOf" srcId="{CC996FE3-35CC-495D-97B3-3B224D01A0B1}" destId="{FC785096-9E40-49E7-98F1-824388A33974}" srcOrd="0" destOrd="0" presId="urn:microsoft.com/office/officeart/2005/8/layout/list1"/>
    <dgm:cxn modelId="{45D0DE05-2E6D-4576-904B-5F51AB263A9E}" type="presParOf" srcId="{CC996FE3-35CC-495D-97B3-3B224D01A0B1}" destId="{4BF0FCE4-D67A-4A2A-8102-EDAA7D845351}" srcOrd="1" destOrd="0" presId="urn:microsoft.com/office/officeart/2005/8/layout/list1"/>
    <dgm:cxn modelId="{6E7DEA7B-FBAD-4E70-BDC1-C50A9357180C}" type="presParOf" srcId="{DC424777-1A21-4F13-8678-C1977344AFE0}" destId="{D7C3C939-B7A8-4746-9E6E-7C1EC2E7D3CC}" srcOrd="13" destOrd="0" presId="urn:microsoft.com/office/officeart/2005/8/layout/list1"/>
    <dgm:cxn modelId="{B902ED53-3E34-4A35-BD7F-B62F53904CDE}" type="presParOf" srcId="{DC424777-1A21-4F13-8678-C1977344AFE0}" destId="{07DD4D0A-7307-47FF-A037-5A08CE5DA4C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90A26B-6FBB-4DF6-B2E5-52CE28716077}" type="doc">
      <dgm:prSet loTypeId="urn:microsoft.com/office/officeart/2005/8/layout/list1" loCatId="list" qsTypeId="urn:microsoft.com/office/officeart/2005/8/quickstyle/simple1" qsCatId="simple" csTypeId="urn:microsoft.com/office/officeart/2005/8/colors/colorful3" csCatId="colorful" phldr="1"/>
      <dgm:spPr/>
      <dgm:t>
        <a:bodyPr/>
        <a:lstStyle/>
        <a:p>
          <a:pPr rtl="1"/>
          <a:endParaRPr lang="fa-IR"/>
        </a:p>
      </dgm:t>
    </dgm:pt>
    <dgm:pt modelId="{12E3A14E-9634-4CB5-A65A-D39595091C6B}">
      <dgm:prSet phldrT="[Text]" custT="1"/>
      <dgm:spPr/>
      <dgm:t>
        <a:bodyPr/>
        <a:lstStyle/>
        <a:p>
          <a:pPr rtl="1"/>
          <a:r>
            <a:rPr lang="fa-IR" sz="2400" dirty="0">
              <a:cs typeface="2  Compset" pitchFamily="2" charset="-78"/>
            </a:rPr>
            <a:t>ارزش هاى اقتصادى (پول و ثروت)</a:t>
          </a:r>
        </a:p>
      </dgm:t>
    </dgm:pt>
    <dgm:pt modelId="{E7A51A7E-4E99-4A52-B3AD-9CE812841B64}" type="parTrans" cxnId="{4ED16570-4FD8-48D9-92F6-346EA88647BA}">
      <dgm:prSet/>
      <dgm:spPr/>
      <dgm:t>
        <a:bodyPr/>
        <a:lstStyle/>
        <a:p>
          <a:pPr rtl="1"/>
          <a:endParaRPr lang="fa-IR" sz="2400">
            <a:cs typeface="2  Compset" pitchFamily="2" charset="-78"/>
          </a:endParaRPr>
        </a:p>
      </dgm:t>
    </dgm:pt>
    <dgm:pt modelId="{2C8294AF-27C2-45E0-A57E-CC3B66672E58}" type="sibTrans" cxnId="{4ED16570-4FD8-48D9-92F6-346EA88647BA}">
      <dgm:prSet/>
      <dgm:spPr/>
      <dgm:t>
        <a:bodyPr/>
        <a:lstStyle/>
        <a:p>
          <a:pPr rtl="1"/>
          <a:endParaRPr lang="fa-IR" sz="2400">
            <a:cs typeface="2  Compset" pitchFamily="2" charset="-78"/>
          </a:endParaRPr>
        </a:p>
      </dgm:t>
    </dgm:pt>
    <dgm:pt modelId="{A861EE63-D2C7-4FE1-89AA-21C4E1FDCD94}">
      <dgm:prSet phldrT="[Text]" custT="1"/>
      <dgm:spPr/>
      <dgm:t>
        <a:bodyPr/>
        <a:lstStyle/>
        <a:p>
          <a:pPr rtl="1"/>
          <a:r>
            <a:rPr lang="fa-IR" sz="2400" dirty="0">
              <a:cs typeface="2  Compset" pitchFamily="2" charset="-78"/>
            </a:rPr>
            <a:t>در اين نظام ارزشى، فرد به پول و ثروت بها مى دهد. </a:t>
          </a:r>
        </a:p>
      </dgm:t>
    </dgm:pt>
    <dgm:pt modelId="{361912C3-22FF-4218-AF08-E5254470EAE9}" type="parTrans" cxnId="{3986D5D9-E221-4CE3-826D-DBB4FA97DE6B}">
      <dgm:prSet/>
      <dgm:spPr/>
      <dgm:t>
        <a:bodyPr/>
        <a:lstStyle/>
        <a:p>
          <a:pPr rtl="1"/>
          <a:endParaRPr lang="fa-IR" sz="2400">
            <a:cs typeface="2  Compset" pitchFamily="2" charset="-78"/>
          </a:endParaRPr>
        </a:p>
      </dgm:t>
    </dgm:pt>
    <dgm:pt modelId="{7F218FCC-6F6D-45D8-B94D-A9ECE8059C35}" type="sibTrans" cxnId="{3986D5D9-E221-4CE3-826D-DBB4FA97DE6B}">
      <dgm:prSet/>
      <dgm:spPr/>
      <dgm:t>
        <a:bodyPr/>
        <a:lstStyle/>
        <a:p>
          <a:pPr rtl="1"/>
          <a:endParaRPr lang="fa-IR" sz="2400">
            <a:cs typeface="2  Compset" pitchFamily="2" charset="-78"/>
          </a:endParaRPr>
        </a:p>
      </dgm:t>
    </dgm:pt>
    <dgm:pt modelId="{72ED9B6E-5BC0-46B9-A9BD-DA1864B8C26A}">
      <dgm:prSet phldrT="[Text]" custT="1"/>
      <dgm:spPr/>
      <dgm:t>
        <a:bodyPr/>
        <a:lstStyle/>
        <a:p>
          <a:pPr rtl="1"/>
          <a:r>
            <a:rPr lang="fa-IR" sz="2400" dirty="0">
              <a:cs typeface="2  Compset" pitchFamily="2" charset="-78"/>
            </a:rPr>
            <a:t>هدف اصلى او در زندگى جمع آورى پول و ثروت زياد، تا جايى است كه امكان دارد.</a:t>
          </a:r>
        </a:p>
      </dgm:t>
    </dgm:pt>
    <dgm:pt modelId="{DB5D770E-E465-4ABA-92BD-B452619D1CDD}" type="parTrans" cxnId="{8C36D2EA-1A71-4AE5-9FB8-650FD285BFC6}">
      <dgm:prSet/>
      <dgm:spPr/>
      <dgm:t>
        <a:bodyPr/>
        <a:lstStyle/>
        <a:p>
          <a:pPr rtl="1"/>
          <a:endParaRPr lang="fa-IR" sz="2400">
            <a:cs typeface="2  Compset" pitchFamily="2" charset="-78"/>
          </a:endParaRPr>
        </a:p>
      </dgm:t>
    </dgm:pt>
    <dgm:pt modelId="{3EC8FB01-B9D2-49AD-B573-9870323946A5}" type="sibTrans" cxnId="{8C36D2EA-1A71-4AE5-9FB8-650FD285BFC6}">
      <dgm:prSet/>
      <dgm:spPr/>
      <dgm:t>
        <a:bodyPr/>
        <a:lstStyle/>
        <a:p>
          <a:pPr rtl="1"/>
          <a:endParaRPr lang="fa-IR" sz="2400">
            <a:cs typeface="2  Compset" pitchFamily="2" charset="-78"/>
          </a:endParaRPr>
        </a:p>
      </dgm:t>
    </dgm:pt>
    <dgm:pt modelId="{66DC8159-7AC1-4995-AD7C-CD0399EEB4AD}">
      <dgm:prSet custT="1"/>
      <dgm:spPr/>
      <dgm:t>
        <a:bodyPr/>
        <a:lstStyle/>
        <a:p>
          <a:pPr rtl="1"/>
          <a:r>
            <a:rPr lang="fa-IR" sz="2400" dirty="0">
              <a:cs typeface="2  Compset" pitchFamily="2" charset="-78"/>
            </a:rPr>
            <a:t>او به هيچ چيز غير از پول و ثروت نمى انديشد. </a:t>
          </a:r>
        </a:p>
      </dgm:t>
    </dgm:pt>
    <dgm:pt modelId="{B942E0A5-C874-421B-A103-064049DFDF87}" type="sibTrans" cxnId="{8EB6D639-2684-4113-883D-795116F97C38}">
      <dgm:prSet/>
      <dgm:spPr/>
      <dgm:t>
        <a:bodyPr/>
        <a:lstStyle/>
        <a:p>
          <a:pPr rtl="1"/>
          <a:endParaRPr lang="fa-IR" sz="2400">
            <a:cs typeface="2  Compset" pitchFamily="2" charset="-78"/>
          </a:endParaRPr>
        </a:p>
      </dgm:t>
    </dgm:pt>
    <dgm:pt modelId="{2C1F1697-8C7B-44D0-B1BF-76AD180874EE}" type="parTrans" cxnId="{8EB6D639-2684-4113-883D-795116F97C38}">
      <dgm:prSet/>
      <dgm:spPr/>
      <dgm:t>
        <a:bodyPr/>
        <a:lstStyle/>
        <a:p>
          <a:pPr rtl="1"/>
          <a:endParaRPr lang="fa-IR" sz="2400">
            <a:cs typeface="2  Compset" pitchFamily="2" charset="-78"/>
          </a:endParaRPr>
        </a:p>
      </dgm:t>
    </dgm:pt>
    <dgm:pt modelId="{DC424777-1A21-4F13-8678-C1977344AFE0}" type="pres">
      <dgm:prSet presAssocID="{4F90A26B-6FBB-4DF6-B2E5-52CE28716077}" presName="linear" presStyleCnt="0">
        <dgm:presLayoutVars>
          <dgm:dir val="rev"/>
          <dgm:animLvl val="lvl"/>
          <dgm:resizeHandles val="exact"/>
        </dgm:presLayoutVars>
      </dgm:prSet>
      <dgm:spPr/>
    </dgm:pt>
    <dgm:pt modelId="{6C28C8D8-77D4-4CE5-A390-D4E9C682D9AB}" type="pres">
      <dgm:prSet presAssocID="{12E3A14E-9634-4CB5-A65A-D39595091C6B}" presName="parentLin" presStyleCnt="0"/>
      <dgm:spPr/>
    </dgm:pt>
    <dgm:pt modelId="{E5067B37-E971-47B5-B5E3-545B69171539}" type="pres">
      <dgm:prSet presAssocID="{12E3A14E-9634-4CB5-A65A-D39595091C6B}" presName="parentLeftMargin" presStyleLbl="node1" presStyleIdx="0" presStyleCnt="4"/>
      <dgm:spPr/>
    </dgm:pt>
    <dgm:pt modelId="{99FEAE98-9CE2-4AD9-9FAB-4499DE4B5822}" type="pres">
      <dgm:prSet presAssocID="{12E3A14E-9634-4CB5-A65A-D39595091C6B}" presName="parentText" presStyleLbl="node1" presStyleIdx="0" presStyleCnt="4" custScaleX="56923" custLinFactNeighborX="56338" custLinFactNeighborY="-4373">
        <dgm:presLayoutVars>
          <dgm:chMax val="0"/>
          <dgm:bulletEnabled val="1"/>
        </dgm:presLayoutVars>
      </dgm:prSet>
      <dgm:spPr/>
    </dgm:pt>
    <dgm:pt modelId="{E72AC50B-BB17-438D-A035-F499D5C1C03A}" type="pres">
      <dgm:prSet presAssocID="{12E3A14E-9634-4CB5-A65A-D39595091C6B}" presName="negativeSpace" presStyleCnt="0"/>
      <dgm:spPr/>
    </dgm:pt>
    <dgm:pt modelId="{AB8EC20F-5A42-46CC-97B2-4220E9ED1C34}" type="pres">
      <dgm:prSet presAssocID="{12E3A14E-9634-4CB5-A65A-D39595091C6B}" presName="childText" presStyleLbl="conFgAcc1" presStyleIdx="0" presStyleCnt="4">
        <dgm:presLayoutVars>
          <dgm:bulletEnabled val="1"/>
        </dgm:presLayoutVars>
      </dgm:prSet>
      <dgm:spPr/>
    </dgm:pt>
    <dgm:pt modelId="{322E7ACD-C09C-4FE8-86CA-490D35AA393F}" type="pres">
      <dgm:prSet presAssocID="{2C8294AF-27C2-45E0-A57E-CC3B66672E58}" presName="spaceBetweenRectangles" presStyleCnt="0"/>
      <dgm:spPr/>
    </dgm:pt>
    <dgm:pt modelId="{E1BBF3ED-06CA-481D-9F05-43FDEECDF09F}" type="pres">
      <dgm:prSet presAssocID="{A861EE63-D2C7-4FE1-89AA-21C4E1FDCD94}" presName="parentLin" presStyleCnt="0"/>
      <dgm:spPr/>
    </dgm:pt>
    <dgm:pt modelId="{E89C72FB-91C7-43B8-B3A1-17D9EDEC2AF5}" type="pres">
      <dgm:prSet presAssocID="{A861EE63-D2C7-4FE1-89AA-21C4E1FDCD94}" presName="parentLeftMargin" presStyleLbl="node1" presStyleIdx="0" presStyleCnt="4"/>
      <dgm:spPr/>
    </dgm:pt>
    <dgm:pt modelId="{751501E7-EC6F-4861-A37D-471737D8DF78}" type="pres">
      <dgm:prSet presAssocID="{A861EE63-D2C7-4FE1-89AA-21C4E1FDCD94}" presName="parentText" presStyleLbl="node1" presStyleIdx="1" presStyleCnt="4" custScaleX="104481" custLinFactX="-540" custLinFactNeighborX="-100000" custLinFactNeighborY="12390">
        <dgm:presLayoutVars>
          <dgm:chMax val="0"/>
          <dgm:bulletEnabled val="1"/>
        </dgm:presLayoutVars>
      </dgm:prSet>
      <dgm:spPr/>
    </dgm:pt>
    <dgm:pt modelId="{5EC1298C-994E-4A1C-9B49-718C1FA863B0}" type="pres">
      <dgm:prSet presAssocID="{A861EE63-D2C7-4FE1-89AA-21C4E1FDCD94}" presName="negativeSpace" presStyleCnt="0"/>
      <dgm:spPr/>
    </dgm:pt>
    <dgm:pt modelId="{4191A054-925C-4555-952B-8F931669027F}" type="pres">
      <dgm:prSet presAssocID="{A861EE63-D2C7-4FE1-89AA-21C4E1FDCD94}" presName="childText" presStyleLbl="conFgAcc1" presStyleIdx="1" presStyleCnt="4">
        <dgm:presLayoutVars>
          <dgm:bulletEnabled val="1"/>
        </dgm:presLayoutVars>
      </dgm:prSet>
      <dgm:spPr/>
    </dgm:pt>
    <dgm:pt modelId="{FDE19F58-F758-4C40-909E-7F8BDFDBD87D}" type="pres">
      <dgm:prSet presAssocID="{7F218FCC-6F6D-45D8-B94D-A9ECE8059C35}" presName="spaceBetweenRectangles" presStyleCnt="0"/>
      <dgm:spPr/>
    </dgm:pt>
    <dgm:pt modelId="{6525744B-384A-4799-8141-C7DF672BBCF5}" type="pres">
      <dgm:prSet presAssocID="{72ED9B6E-5BC0-46B9-A9BD-DA1864B8C26A}" presName="parentLin" presStyleCnt="0"/>
      <dgm:spPr/>
    </dgm:pt>
    <dgm:pt modelId="{3BDA72C6-0715-42F7-8C3C-82AB4C452A95}" type="pres">
      <dgm:prSet presAssocID="{72ED9B6E-5BC0-46B9-A9BD-DA1864B8C26A}" presName="parentLeftMargin" presStyleLbl="node1" presStyleIdx="1" presStyleCnt="4"/>
      <dgm:spPr/>
    </dgm:pt>
    <dgm:pt modelId="{6ABBDEB6-8763-47E1-A8CE-3A68B2BA5CF5}" type="pres">
      <dgm:prSet presAssocID="{72ED9B6E-5BC0-46B9-A9BD-DA1864B8C26A}" presName="parentText" presStyleLbl="node1" presStyleIdx="2" presStyleCnt="4" custLinFactX="-14624" custLinFactNeighborX="-100000" custLinFactNeighborY="-3540">
        <dgm:presLayoutVars>
          <dgm:chMax val="0"/>
          <dgm:bulletEnabled val="1"/>
        </dgm:presLayoutVars>
      </dgm:prSet>
      <dgm:spPr/>
    </dgm:pt>
    <dgm:pt modelId="{C8CF96D5-E377-4AE1-9DCD-0A882374271B}" type="pres">
      <dgm:prSet presAssocID="{72ED9B6E-5BC0-46B9-A9BD-DA1864B8C26A}" presName="negativeSpace" presStyleCnt="0"/>
      <dgm:spPr/>
    </dgm:pt>
    <dgm:pt modelId="{2CB086E7-EB57-4C8B-9F73-CB9A03517445}" type="pres">
      <dgm:prSet presAssocID="{72ED9B6E-5BC0-46B9-A9BD-DA1864B8C26A}" presName="childText" presStyleLbl="conFgAcc1" presStyleIdx="2" presStyleCnt="4">
        <dgm:presLayoutVars>
          <dgm:bulletEnabled val="1"/>
        </dgm:presLayoutVars>
      </dgm:prSet>
      <dgm:spPr/>
    </dgm:pt>
    <dgm:pt modelId="{DF38D881-A8F0-44C8-AAF6-CB61A4487960}" type="pres">
      <dgm:prSet presAssocID="{3EC8FB01-B9D2-49AD-B573-9870323946A5}" presName="spaceBetweenRectangles" presStyleCnt="0"/>
      <dgm:spPr/>
    </dgm:pt>
    <dgm:pt modelId="{CC996FE3-35CC-495D-97B3-3B224D01A0B1}" type="pres">
      <dgm:prSet presAssocID="{66DC8159-7AC1-4995-AD7C-CD0399EEB4AD}" presName="parentLin" presStyleCnt="0"/>
      <dgm:spPr/>
    </dgm:pt>
    <dgm:pt modelId="{FC785096-9E40-49E7-98F1-824388A33974}" type="pres">
      <dgm:prSet presAssocID="{66DC8159-7AC1-4995-AD7C-CD0399EEB4AD}" presName="parentLeftMargin" presStyleLbl="node1" presStyleIdx="2" presStyleCnt="4"/>
      <dgm:spPr/>
    </dgm:pt>
    <dgm:pt modelId="{4BF0FCE4-D67A-4A2A-8102-EDAA7D845351}" type="pres">
      <dgm:prSet presAssocID="{66DC8159-7AC1-4995-AD7C-CD0399EEB4AD}" presName="parentText" presStyleLbl="node1" presStyleIdx="3" presStyleCnt="4" custLinFactX="-26514" custLinFactNeighborX="-100000" custLinFactNeighborY="-5310">
        <dgm:presLayoutVars>
          <dgm:chMax val="0"/>
          <dgm:bulletEnabled val="1"/>
        </dgm:presLayoutVars>
      </dgm:prSet>
      <dgm:spPr/>
    </dgm:pt>
    <dgm:pt modelId="{D7C3C939-B7A8-4746-9E6E-7C1EC2E7D3CC}" type="pres">
      <dgm:prSet presAssocID="{66DC8159-7AC1-4995-AD7C-CD0399EEB4AD}" presName="negativeSpace" presStyleCnt="0"/>
      <dgm:spPr/>
    </dgm:pt>
    <dgm:pt modelId="{07DD4D0A-7307-47FF-A037-5A08CE5DA4C8}" type="pres">
      <dgm:prSet presAssocID="{66DC8159-7AC1-4995-AD7C-CD0399EEB4AD}" presName="childText" presStyleLbl="conFgAcc1" presStyleIdx="3" presStyleCnt="4">
        <dgm:presLayoutVars>
          <dgm:bulletEnabled val="1"/>
        </dgm:presLayoutVars>
      </dgm:prSet>
      <dgm:spPr/>
    </dgm:pt>
  </dgm:ptLst>
  <dgm:cxnLst>
    <dgm:cxn modelId="{2D045608-BAB2-4759-A507-815B58BCD20D}" type="presOf" srcId="{72ED9B6E-5BC0-46B9-A9BD-DA1864B8C26A}" destId="{3BDA72C6-0715-42F7-8C3C-82AB4C452A95}" srcOrd="0" destOrd="0" presId="urn:microsoft.com/office/officeart/2005/8/layout/list1"/>
    <dgm:cxn modelId="{5530D61C-7D64-4F96-8309-E92022A11EB3}" type="presOf" srcId="{72ED9B6E-5BC0-46B9-A9BD-DA1864B8C26A}" destId="{6ABBDEB6-8763-47E1-A8CE-3A68B2BA5CF5}" srcOrd="1" destOrd="0" presId="urn:microsoft.com/office/officeart/2005/8/layout/list1"/>
    <dgm:cxn modelId="{8EB6D639-2684-4113-883D-795116F97C38}" srcId="{4F90A26B-6FBB-4DF6-B2E5-52CE28716077}" destId="{66DC8159-7AC1-4995-AD7C-CD0399EEB4AD}" srcOrd="3" destOrd="0" parTransId="{2C1F1697-8C7B-44D0-B1BF-76AD180874EE}" sibTransId="{B942E0A5-C874-421B-A103-064049DFDF87}"/>
    <dgm:cxn modelId="{A7409A64-25BB-42DF-AF73-602C06C41F7D}" type="presOf" srcId="{4F90A26B-6FBB-4DF6-B2E5-52CE28716077}" destId="{DC424777-1A21-4F13-8678-C1977344AFE0}" srcOrd="0" destOrd="0" presId="urn:microsoft.com/office/officeart/2005/8/layout/list1"/>
    <dgm:cxn modelId="{94ABE464-F3F3-4138-86DD-40205C7CD927}" type="presOf" srcId="{12E3A14E-9634-4CB5-A65A-D39595091C6B}" destId="{E5067B37-E971-47B5-B5E3-545B69171539}" srcOrd="0" destOrd="0" presId="urn:microsoft.com/office/officeart/2005/8/layout/list1"/>
    <dgm:cxn modelId="{33806947-2879-4E5B-9608-6779F1F96C17}" type="presOf" srcId="{A861EE63-D2C7-4FE1-89AA-21C4E1FDCD94}" destId="{751501E7-EC6F-4861-A37D-471737D8DF78}" srcOrd="1" destOrd="0" presId="urn:microsoft.com/office/officeart/2005/8/layout/list1"/>
    <dgm:cxn modelId="{50F33E4B-4DE6-4274-AB0B-CC2155414601}" type="presOf" srcId="{66DC8159-7AC1-4995-AD7C-CD0399EEB4AD}" destId="{FC785096-9E40-49E7-98F1-824388A33974}" srcOrd="0" destOrd="0" presId="urn:microsoft.com/office/officeart/2005/8/layout/list1"/>
    <dgm:cxn modelId="{4ED16570-4FD8-48D9-92F6-346EA88647BA}" srcId="{4F90A26B-6FBB-4DF6-B2E5-52CE28716077}" destId="{12E3A14E-9634-4CB5-A65A-D39595091C6B}" srcOrd="0" destOrd="0" parTransId="{E7A51A7E-4E99-4A52-B3AD-9CE812841B64}" sibTransId="{2C8294AF-27C2-45E0-A57E-CC3B66672E58}"/>
    <dgm:cxn modelId="{7E865DA9-735D-489C-BCC2-6A5297F4CC15}" type="presOf" srcId="{A861EE63-D2C7-4FE1-89AA-21C4E1FDCD94}" destId="{E89C72FB-91C7-43B8-B3A1-17D9EDEC2AF5}" srcOrd="0" destOrd="0" presId="urn:microsoft.com/office/officeart/2005/8/layout/list1"/>
    <dgm:cxn modelId="{008666CE-CA60-471C-92C9-9FBC82EDD4B0}" type="presOf" srcId="{12E3A14E-9634-4CB5-A65A-D39595091C6B}" destId="{99FEAE98-9CE2-4AD9-9FAB-4499DE4B5822}" srcOrd="1" destOrd="0" presId="urn:microsoft.com/office/officeart/2005/8/layout/list1"/>
    <dgm:cxn modelId="{3986D5D9-E221-4CE3-826D-DBB4FA97DE6B}" srcId="{4F90A26B-6FBB-4DF6-B2E5-52CE28716077}" destId="{A861EE63-D2C7-4FE1-89AA-21C4E1FDCD94}" srcOrd="1" destOrd="0" parTransId="{361912C3-22FF-4218-AF08-E5254470EAE9}" sibTransId="{7F218FCC-6F6D-45D8-B94D-A9ECE8059C35}"/>
    <dgm:cxn modelId="{8C36D2EA-1A71-4AE5-9FB8-650FD285BFC6}" srcId="{4F90A26B-6FBB-4DF6-B2E5-52CE28716077}" destId="{72ED9B6E-5BC0-46B9-A9BD-DA1864B8C26A}" srcOrd="2" destOrd="0" parTransId="{DB5D770E-E465-4ABA-92BD-B452619D1CDD}" sibTransId="{3EC8FB01-B9D2-49AD-B573-9870323946A5}"/>
    <dgm:cxn modelId="{CE99D2FA-8A7A-41BD-AA4D-58F5E17F6C3C}" type="presOf" srcId="{66DC8159-7AC1-4995-AD7C-CD0399EEB4AD}" destId="{4BF0FCE4-D67A-4A2A-8102-EDAA7D845351}" srcOrd="1" destOrd="0" presId="urn:microsoft.com/office/officeart/2005/8/layout/list1"/>
    <dgm:cxn modelId="{64E84585-88D7-445E-B139-6CEB790B8E0B}" type="presParOf" srcId="{DC424777-1A21-4F13-8678-C1977344AFE0}" destId="{6C28C8D8-77D4-4CE5-A390-D4E9C682D9AB}" srcOrd="0" destOrd="0" presId="urn:microsoft.com/office/officeart/2005/8/layout/list1"/>
    <dgm:cxn modelId="{3521ACAF-90F0-4D06-B134-3309E3CC1452}" type="presParOf" srcId="{6C28C8D8-77D4-4CE5-A390-D4E9C682D9AB}" destId="{E5067B37-E971-47B5-B5E3-545B69171539}" srcOrd="0" destOrd="0" presId="urn:microsoft.com/office/officeart/2005/8/layout/list1"/>
    <dgm:cxn modelId="{E7535FB4-ABBB-4B55-B09D-6941EBA5C370}" type="presParOf" srcId="{6C28C8D8-77D4-4CE5-A390-D4E9C682D9AB}" destId="{99FEAE98-9CE2-4AD9-9FAB-4499DE4B5822}" srcOrd="1" destOrd="0" presId="urn:microsoft.com/office/officeart/2005/8/layout/list1"/>
    <dgm:cxn modelId="{83A3A7AC-B73B-4A70-9462-A373821AB43F}" type="presParOf" srcId="{DC424777-1A21-4F13-8678-C1977344AFE0}" destId="{E72AC50B-BB17-438D-A035-F499D5C1C03A}" srcOrd="1" destOrd="0" presId="urn:microsoft.com/office/officeart/2005/8/layout/list1"/>
    <dgm:cxn modelId="{D3DDABE9-6CAF-4924-AD7A-220C1AFFCC86}" type="presParOf" srcId="{DC424777-1A21-4F13-8678-C1977344AFE0}" destId="{AB8EC20F-5A42-46CC-97B2-4220E9ED1C34}" srcOrd="2" destOrd="0" presId="urn:microsoft.com/office/officeart/2005/8/layout/list1"/>
    <dgm:cxn modelId="{67412FFB-C2AD-4294-B081-1F17DC126907}" type="presParOf" srcId="{DC424777-1A21-4F13-8678-C1977344AFE0}" destId="{322E7ACD-C09C-4FE8-86CA-490D35AA393F}" srcOrd="3" destOrd="0" presId="urn:microsoft.com/office/officeart/2005/8/layout/list1"/>
    <dgm:cxn modelId="{540D2BEF-B7E6-4D26-A42B-B2B712C1D4BF}" type="presParOf" srcId="{DC424777-1A21-4F13-8678-C1977344AFE0}" destId="{E1BBF3ED-06CA-481D-9F05-43FDEECDF09F}" srcOrd="4" destOrd="0" presId="urn:microsoft.com/office/officeart/2005/8/layout/list1"/>
    <dgm:cxn modelId="{3A3CEFDC-3481-407C-A102-2DFDB5CA0B93}" type="presParOf" srcId="{E1BBF3ED-06CA-481D-9F05-43FDEECDF09F}" destId="{E89C72FB-91C7-43B8-B3A1-17D9EDEC2AF5}" srcOrd="0" destOrd="0" presId="urn:microsoft.com/office/officeart/2005/8/layout/list1"/>
    <dgm:cxn modelId="{D33E117B-632C-4114-ACEF-DD985B5C4A78}" type="presParOf" srcId="{E1BBF3ED-06CA-481D-9F05-43FDEECDF09F}" destId="{751501E7-EC6F-4861-A37D-471737D8DF78}" srcOrd="1" destOrd="0" presId="urn:microsoft.com/office/officeart/2005/8/layout/list1"/>
    <dgm:cxn modelId="{FAC44281-B2AF-4706-B589-417A283AF78B}" type="presParOf" srcId="{DC424777-1A21-4F13-8678-C1977344AFE0}" destId="{5EC1298C-994E-4A1C-9B49-718C1FA863B0}" srcOrd="5" destOrd="0" presId="urn:microsoft.com/office/officeart/2005/8/layout/list1"/>
    <dgm:cxn modelId="{074274FD-5BA4-4CB9-AE33-A59D6AA3BE5A}" type="presParOf" srcId="{DC424777-1A21-4F13-8678-C1977344AFE0}" destId="{4191A054-925C-4555-952B-8F931669027F}" srcOrd="6" destOrd="0" presId="urn:microsoft.com/office/officeart/2005/8/layout/list1"/>
    <dgm:cxn modelId="{2F28F0CE-1B1D-4252-B0F1-40ADB57918BE}" type="presParOf" srcId="{DC424777-1A21-4F13-8678-C1977344AFE0}" destId="{FDE19F58-F758-4C40-909E-7F8BDFDBD87D}" srcOrd="7" destOrd="0" presId="urn:microsoft.com/office/officeart/2005/8/layout/list1"/>
    <dgm:cxn modelId="{54E20687-973E-4A34-A7C7-298B8643A6C4}" type="presParOf" srcId="{DC424777-1A21-4F13-8678-C1977344AFE0}" destId="{6525744B-384A-4799-8141-C7DF672BBCF5}" srcOrd="8" destOrd="0" presId="urn:microsoft.com/office/officeart/2005/8/layout/list1"/>
    <dgm:cxn modelId="{210D9638-FF27-43CA-9E13-C8E97A765F51}" type="presParOf" srcId="{6525744B-384A-4799-8141-C7DF672BBCF5}" destId="{3BDA72C6-0715-42F7-8C3C-82AB4C452A95}" srcOrd="0" destOrd="0" presId="urn:microsoft.com/office/officeart/2005/8/layout/list1"/>
    <dgm:cxn modelId="{DA566014-8A49-4310-83AB-720508589F1E}" type="presParOf" srcId="{6525744B-384A-4799-8141-C7DF672BBCF5}" destId="{6ABBDEB6-8763-47E1-A8CE-3A68B2BA5CF5}" srcOrd="1" destOrd="0" presId="urn:microsoft.com/office/officeart/2005/8/layout/list1"/>
    <dgm:cxn modelId="{19C193C6-C485-4350-B6B4-00F9F8EE40CE}" type="presParOf" srcId="{DC424777-1A21-4F13-8678-C1977344AFE0}" destId="{C8CF96D5-E377-4AE1-9DCD-0A882374271B}" srcOrd="9" destOrd="0" presId="urn:microsoft.com/office/officeart/2005/8/layout/list1"/>
    <dgm:cxn modelId="{CF76E55E-E393-4D4C-B5D4-BBA88971E215}" type="presParOf" srcId="{DC424777-1A21-4F13-8678-C1977344AFE0}" destId="{2CB086E7-EB57-4C8B-9F73-CB9A03517445}" srcOrd="10" destOrd="0" presId="urn:microsoft.com/office/officeart/2005/8/layout/list1"/>
    <dgm:cxn modelId="{DDD4CCC0-3C55-428E-97A3-02877016E9E3}" type="presParOf" srcId="{DC424777-1A21-4F13-8678-C1977344AFE0}" destId="{DF38D881-A8F0-44C8-AAF6-CB61A4487960}" srcOrd="11" destOrd="0" presId="urn:microsoft.com/office/officeart/2005/8/layout/list1"/>
    <dgm:cxn modelId="{87087967-D71E-4A20-A4B5-0C1296AD1CC0}" type="presParOf" srcId="{DC424777-1A21-4F13-8678-C1977344AFE0}" destId="{CC996FE3-35CC-495D-97B3-3B224D01A0B1}" srcOrd="12" destOrd="0" presId="urn:microsoft.com/office/officeart/2005/8/layout/list1"/>
    <dgm:cxn modelId="{FAE4FC11-7E2B-4FAE-AF46-3B70EDEC9FF7}" type="presParOf" srcId="{CC996FE3-35CC-495D-97B3-3B224D01A0B1}" destId="{FC785096-9E40-49E7-98F1-824388A33974}" srcOrd="0" destOrd="0" presId="urn:microsoft.com/office/officeart/2005/8/layout/list1"/>
    <dgm:cxn modelId="{3D3BDD9B-3D40-40C1-9A48-1308B2FD1A54}" type="presParOf" srcId="{CC996FE3-35CC-495D-97B3-3B224D01A0B1}" destId="{4BF0FCE4-D67A-4A2A-8102-EDAA7D845351}" srcOrd="1" destOrd="0" presId="urn:microsoft.com/office/officeart/2005/8/layout/list1"/>
    <dgm:cxn modelId="{F7C12EEA-38C4-4325-BEAC-249D2BC55BF1}" type="presParOf" srcId="{DC424777-1A21-4F13-8678-C1977344AFE0}" destId="{D7C3C939-B7A8-4746-9E6E-7C1EC2E7D3CC}" srcOrd="13" destOrd="0" presId="urn:microsoft.com/office/officeart/2005/8/layout/list1"/>
    <dgm:cxn modelId="{70024BB4-3472-4CC1-9DC5-A460039C10AA}" type="presParOf" srcId="{DC424777-1A21-4F13-8678-C1977344AFE0}" destId="{07DD4D0A-7307-47FF-A037-5A08CE5DA4C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90A26B-6FBB-4DF6-B2E5-52CE28716077}" type="doc">
      <dgm:prSet loTypeId="urn:microsoft.com/office/officeart/2005/8/layout/list1" loCatId="list" qsTypeId="urn:microsoft.com/office/officeart/2005/8/quickstyle/simple1" qsCatId="simple" csTypeId="urn:microsoft.com/office/officeart/2005/8/colors/colorful3" csCatId="colorful" phldr="1"/>
      <dgm:spPr/>
      <dgm:t>
        <a:bodyPr/>
        <a:lstStyle/>
        <a:p>
          <a:pPr rtl="1"/>
          <a:endParaRPr lang="fa-IR"/>
        </a:p>
      </dgm:t>
    </dgm:pt>
    <dgm:pt modelId="{12E3A14E-9634-4CB5-A65A-D39595091C6B}">
      <dgm:prSet phldrT="[Text]" custT="1"/>
      <dgm:spPr/>
      <dgm:t>
        <a:bodyPr/>
        <a:lstStyle/>
        <a:p>
          <a:pPr rtl="1"/>
          <a:r>
            <a:rPr lang="fa-IR" sz="2400" dirty="0">
              <a:cs typeface="2  Compset" pitchFamily="2" charset="-78"/>
            </a:rPr>
            <a:t>ارزش هاى اجتماعى (شهرت و محبوبيت)</a:t>
          </a:r>
        </a:p>
      </dgm:t>
    </dgm:pt>
    <dgm:pt modelId="{E7A51A7E-4E99-4A52-B3AD-9CE812841B64}" type="parTrans" cxnId="{4ED16570-4FD8-48D9-92F6-346EA88647BA}">
      <dgm:prSet/>
      <dgm:spPr/>
      <dgm:t>
        <a:bodyPr/>
        <a:lstStyle/>
        <a:p>
          <a:pPr rtl="1"/>
          <a:endParaRPr lang="fa-IR" sz="2400">
            <a:cs typeface="2  Compset" pitchFamily="2" charset="-78"/>
          </a:endParaRPr>
        </a:p>
      </dgm:t>
    </dgm:pt>
    <dgm:pt modelId="{2C8294AF-27C2-45E0-A57E-CC3B66672E58}" type="sibTrans" cxnId="{4ED16570-4FD8-48D9-92F6-346EA88647BA}">
      <dgm:prSet/>
      <dgm:spPr/>
      <dgm:t>
        <a:bodyPr/>
        <a:lstStyle/>
        <a:p>
          <a:pPr rtl="1"/>
          <a:endParaRPr lang="fa-IR" sz="2400">
            <a:cs typeface="2  Compset" pitchFamily="2" charset="-78"/>
          </a:endParaRPr>
        </a:p>
      </dgm:t>
    </dgm:pt>
    <dgm:pt modelId="{A861EE63-D2C7-4FE1-89AA-21C4E1FDCD94}">
      <dgm:prSet phldrT="[Text]" custT="1"/>
      <dgm:spPr/>
      <dgm:t>
        <a:bodyPr/>
        <a:lstStyle/>
        <a:p>
          <a:pPr rtl="1"/>
          <a:r>
            <a:rPr lang="fa-IR" sz="2400" dirty="0">
              <a:cs typeface="2  Compset" pitchFamily="2" charset="-78"/>
            </a:rPr>
            <a:t>در اين نظام، فرد به افراد و ارتباط بين آنان اهميت مى دهد. </a:t>
          </a:r>
        </a:p>
      </dgm:t>
    </dgm:pt>
    <dgm:pt modelId="{361912C3-22FF-4218-AF08-E5254470EAE9}" type="parTrans" cxnId="{3986D5D9-E221-4CE3-826D-DBB4FA97DE6B}">
      <dgm:prSet/>
      <dgm:spPr/>
      <dgm:t>
        <a:bodyPr/>
        <a:lstStyle/>
        <a:p>
          <a:pPr rtl="1"/>
          <a:endParaRPr lang="fa-IR" sz="2400">
            <a:cs typeface="2  Compset" pitchFamily="2" charset="-78"/>
          </a:endParaRPr>
        </a:p>
      </dgm:t>
    </dgm:pt>
    <dgm:pt modelId="{7F218FCC-6F6D-45D8-B94D-A9ECE8059C35}" type="sibTrans" cxnId="{3986D5D9-E221-4CE3-826D-DBB4FA97DE6B}">
      <dgm:prSet/>
      <dgm:spPr/>
      <dgm:t>
        <a:bodyPr/>
        <a:lstStyle/>
        <a:p>
          <a:pPr rtl="1"/>
          <a:endParaRPr lang="fa-IR" sz="2400">
            <a:cs typeface="2  Compset" pitchFamily="2" charset="-78"/>
          </a:endParaRPr>
        </a:p>
      </dgm:t>
    </dgm:pt>
    <dgm:pt modelId="{72ED9B6E-5BC0-46B9-A9BD-DA1864B8C26A}">
      <dgm:prSet phldrT="[Text]" custT="1"/>
      <dgm:spPr/>
      <dgm:t>
        <a:bodyPr/>
        <a:lstStyle/>
        <a:p>
          <a:pPr rtl="1"/>
          <a:r>
            <a:rPr lang="fa-IR" sz="2400" dirty="0">
              <a:cs typeface="2  Compset" pitchFamily="2" charset="-78"/>
            </a:rPr>
            <a:t>هدف اصلى وى در زندگى، رشد و گسترش ارتباطات دل سوزانه و محبت آميز با ديگران است.</a:t>
          </a:r>
        </a:p>
      </dgm:t>
    </dgm:pt>
    <dgm:pt modelId="{DB5D770E-E465-4ABA-92BD-B452619D1CDD}" type="parTrans" cxnId="{8C36D2EA-1A71-4AE5-9FB8-650FD285BFC6}">
      <dgm:prSet/>
      <dgm:spPr/>
      <dgm:t>
        <a:bodyPr/>
        <a:lstStyle/>
        <a:p>
          <a:pPr rtl="1"/>
          <a:endParaRPr lang="fa-IR" sz="2400">
            <a:cs typeface="2  Compset" pitchFamily="2" charset="-78"/>
          </a:endParaRPr>
        </a:p>
      </dgm:t>
    </dgm:pt>
    <dgm:pt modelId="{3EC8FB01-B9D2-49AD-B573-9870323946A5}" type="sibTrans" cxnId="{8C36D2EA-1A71-4AE5-9FB8-650FD285BFC6}">
      <dgm:prSet/>
      <dgm:spPr/>
      <dgm:t>
        <a:bodyPr/>
        <a:lstStyle/>
        <a:p>
          <a:pPr rtl="1"/>
          <a:endParaRPr lang="fa-IR" sz="2400">
            <a:cs typeface="2  Compset" pitchFamily="2" charset="-78"/>
          </a:endParaRPr>
        </a:p>
      </dgm:t>
    </dgm:pt>
    <dgm:pt modelId="{66DC8159-7AC1-4995-AD7C-CD0399EEB4AD}">
      <dgm:prSet custT="1"/>
      <dgm:spPr/>
      <dgm:t>
        <a:bodyPr/>
        <a:lstStyle/>
        <a:p>
          <a:pPr rtl="1"/>
          <a:r>
            <a:rPr lang="fa-IR" sz="2400" dirty="0">
              <a:cs typeface="2  Compset" pitchFamily="2" charset="-78"/>
            </a:rPr>
            <a:t>همچنين ممكن است چنين فردى درصدد يافتن راه هايى باشد تا از طريق آن ها رفاه و آسايش عمومى مردم را بالا ببرد.</a:t>
          </a:r>
        </a:p>
      </dgm:t>
    </dgm:pt>
    <dgm:pt modelId="{B942E0A5-C874-421B-A103-064049DFDF87}" type="sibTrans" cxnId="{8EB6D639-2684-4113-883D-795116F97C38}">
      <dgm:prSet/>
      <dgm:spPr/>
      <dgm:t>
        <a:bodyPr/>
        <a:lstStyle/>
        <a:p>
          <a:pPr rtl="1"/>
          <a:endParaRPr lang="fa-IR" sz="2400">
            <a:cs typeface="2  Compset" pitchFamily="2" charset="-78"/>
          </a:endParaRPr>
        </a:p>
      </dgm:t>
    </dgm:pt>
    <dgm:pt modelId="{2C1F1697-8C7B-44D0-B1BF-76AD180874EE}" type="parTrans" cxnId="{8EB6D639-2684-4113-883D-795116F97C38}">
      <dgm:prSet/>
      <dgm:spPr/>
      <dgm:t>
        <a:bodyPr/>
        <a:lstStyle/>
        <a:p>
          <a:pPr rtl="1"/>
          <a:endParaRPr lang="fa-IR" sz="2400">
            <a:cs typeface="2  Compset" pitchFamily="2" charset="-78"/>
          </a:endParaRPr>
        </a:p>
      </dgm:t>
    </dgm:pt>
    <dgm:pt modelId="{A3B6C7FF-130F-4FEB-9B68-AFE6BCC4A075}">
      <dgm:prSet custT="1"/>
      <dgm:spPr/>
      <dgm:t>
        <a:bodyPr/>
        <a:lstStyle/>
        <a:p>
          <a:pPr rtl="1"/>
          <a:r>
            <a:rPr lang="fa-IR" sz="2400" dirty="0">
              <a:cs typeface="2  Compset" pitchFamily="2" charset="-78"/>
            </a:rPr>
            <a:t>چنين فردى همواره به دنبال كسب رضايت مردم و كسب وجهه و موقعيت اجتماعى است.</a:t>
          </a:r>
        </a:p>
      </dgm:t>
    </dgm:pt>
    <dgm:pt modelId="{4EEE1FD0-CBEA-407C-BEF4-D521FB2C19AA}" type="parTrans" cxnId="{029FE215-9F03-4510-9536-521D32210273}">
      <dgm:prSet/>
      <dgm:spPr/>
      <dgm:t>
        <a:bodyPr/>
        <a:lstStyle/>
        <a:p>
          <a:pPr rtl="1"/>
          <a:endParaRPr lang="fa-IR"/>
        </a:p>
      </dgm:t>
    </dgm:pt>
    <dgm:pt modelId="{B72703B1-AA25-482E-947F-4C5E77FF0C1D}" type="sibTrans" cxnId="{029FE215-9F03-4510-9536-521D32210273}">
      <dgm:prSet/>
      <dgm:spPr/>
      <dgm:t>
        <a:bodyPr/>
        <a:lstStyle/>
        <a:p>
          <a:pPr rtl="1"/>
          <a:endParaRPr lang="fa-IR"/>
        </a:p>
      </dgm:t>
    </dgm:pt>
    <dgm:pt modelId="{DC424777-1A21-4F13-8678-C1977344AFE0}" type="pres">
      <dgm:prSet presAssocID="{4F90A26B-6FBB-4DF6-B2E5-52CE28716077}" presName="linear" presStyleCnt="0">
        <dgm:presLayoutVars>
          <dgm:dir val="rev"/>
          <dgm:animLvl val="lvl"/>
          <dgm:resizeHandles val="exact"/>
        </dgm:presLayoutVars>
      </dgm:prSet>
      <dgm:spPr/>
    </dgm:pt>
    <dgm:pt modelId="{6C28C8D8-77D4-4CE5-A390-D4E9C682D9AB}" type="pres">
      <dgm:prSet presAssocID="{12E3A14E-9634-4CB5-A65A-D39595091C6B}" presName="parentLin" presStyleCnt="0"/>
      <dgm:spPr/>
    </dgm:pt>
    <dgm:pt modelId="{E5067B37-E971-47B5-B5E3-545B69171539}" type="pres">
      <dgm:prSet presAssocID="{12E3A14E-9634-4CB5-A65A-D39595091C6B}" presName="parentLeftMargin" presStyleLbl="node1" presStyleIdx="0" presStyleCnt="5"/>
      <dgm:spPr/>
    </dgm:pt>
    <dgm:pt modelId="{99FEAE98-9CE2-4AD9-9FAB-4499DE4B5822}" type="pres">
      <dgm:prSet presAssocID="{12E3A14E-9634-4CB5-A65A-D39595091C6B}" presName="parentText" presStyleLbl="node1" presStyleIdx="0" presStyleCnt="5" custScaleX="66069" custLinFactNeighborX="81946" custLinFactNeighborY="3147">
        <dgm:presLayoutVars>
          <dgm:chMax val="0"/>
          <dgm:bulletEnabled val="1"/>
        </dgm:presLayoutVars>
      </dgm:prSet>
      <dgm:spPr/>
    </dgm:pt>
    <dgm:pt modelId="{E72AC50B-BB17-438D-A035-F499D5C1C03A}" type="pres">
      <dgm:prSet presAssocID="{12E3A14E-9634-4CB5-A65A-D39595091C6B}" presName="negativeSpace" presStyleCnt="0"/>
      <dgm:spPr/>
    </dgm:pt>
    <dgm:pt modelId="{AB8EC20F-5A42-46CC-97B2-4220E9ED1C34}" type="pres">
      <dgm:prSet presAssocID="{12E3A14E-9634-4CB5-A65A-D39595091C6B}" presName="childText" presStyleLbl="conFgAcc1" presStyleIdx="0" presStyleCnt="5">
        <dgm:presLayoutVars>
          <dgm:bulletEnabled val="1"/>
        </dgm:presLayoutVars>
      </dgm:prSet>
      <dgm:spPr/>
    </dgm:pt>
    <dgm:pt modelId="{322E7ACD-C09C-4FE8-86CA-490D35AA393F}" type="pres">
      <dgm:prSet presAssocID="{2C8294AF-27C2-45E0-A57E-CC3B66672E58}" presName="spaceBetweenRectangles" presStyleCnt="0"/>
      <dgm:spPr/>
    </dgm:pt>
    <dgm:pt modelId="{E1BBF3ED-06CA-481D-9F05-43FDEECDF09F}" type="pres">
      <dgm:prSet presAssocID="{A861EE63-D2C7-4FE1-89AA-21C4E1FDCD94}" presName="parentLin" presStyleCnt="0"/>
      <dgm:spPr/>
    </dgm:pt>
    <dgm:pt modelId="{E89C72FB-91C7-43B8-B3A1-17D9EDEC2AF5}" type="pres">
      <dgm:prSet presAssocID="{A861EE63-D2C7-4FE1-89AA-21C4E1FDCD94}" presName="parentLeftMargin" presStyleLbl="node1" presStyleIdx="0" presStyleCnt="5"/>
      <dgm:spPr/>
    </dgm:pt>
    <dgm:pt modelId="{751501E7-EC6F-4861-A37D-471737D8DF78}" type="pres">
      <dgm:prSet presAssocID="{A861EE63-D2C7-4FE1-89AA-21C4E1FDCD94}" presName="parentText" presStyleLbl="node1" presStyleIdx="1" presStyleCnt="5" custScaleX="104481" custLinFactNeighborX="-25614" custLinFactNeighborY="17307">
        <dgm:presLayoutVars>
          <dgm:chMax val="0"/>
          <dgm:bulletEnabled val="1"/>
        </dgm:presLayoutVars>
      </dgm:prSet>
      <dgm:spPr/>
    </dgm:pt>
    <dgm:pt modelId="{5EC1298C-994E-4A1C-9B49-718C1FA863B0}" type="pres">
      <dgm:prSet presAssocID="{A861EE63-D2C7-4FE1-89AA-21C4E1FDCD94}" presName="negativeSpace" presStyleCnt="0"/>
      <dgm:spPr/>
    </dgm:pt>
    <dgm:pt modelId="{4191A054-925C-4555-952B-8F931669027F}" type="pres">
      <dgm:prSet presAssocID="{A861EE63-D2C7-4FE1-89AA-21C4E1FDCD94}" presName="childText" presStyleLbl="conFgAcc1" presStyleIdx="1" presStyleCnt="5">
        <dgm:presLayoutVars>
          <dgm:bulletEnabled val="1"/>
        </dgm:presLayoutVars>
      </dgm:prSet>
      <dgm:spPr/>
    </dgm:pt>
    <dgm:pt modelId="{FDE19F58-F758-4C40-909E-7F8BDFDBD87D}" type="pres">
      <dgm:prSet presAssocID="{7F218FCC-6F6D-45D8-B94D-A9ECE8059C35}" presName="spaceBetweenRectangles" presStyleCnt="0"/>
      <dgm:spPr/>
    </dgm:pt>
    <dgm:pt modelId="{6525744B-384A-4799-8141-C7DF672BBCF5}" type="pres">
      <dgm:prSet presAssocID="{72ED9B6E-5BC0-46B9-A9BD-DA1864B8C26A}" presName="parentLin" presStyleCnt="0"/>
      <dgm:spPr/>
    </dgm:pt>
    <dgm:pt modelId="{3BDA72C6-0715-42F7-8C3C-82AB4C452A95}" type="pres">
      <dgm:prSet presAssocID="{72ED9B6E-5BC0-46B9-A9BD-DA1864B8C26A}" presName="parentLeftMargin" presStyleLbl="node1" presStyleIdx="1" presStyleCnt="5"/>
      <dgm:spPr/>
    </dgm:pt>
    <dgm:pt modelId="{6ABBDEB6-8763-47E1-A8CE-3A68B2BA5CF5}" type="pres">
      <dgm:prSet presAssocID="{72ED9B6E-5BC0-46B9-A9BD-DA1864B8C26A}" presName="parentText" presStyleLbl="node1" presStyleIdx="2" presStyleCnt="5" custLinFactX="-11332" custLinFactNeighborX="-100000" custLinFactNeighborY="1377">
        <dgm:presLayoutVars>
          <dgm:chMax val="0"/>
          <dgm:bulletEnabled val="1"/>
        </dgm:presLayoutVars>
      </dgm:prSet>
      <dgm:spPr/>
    </dgm:pt>
    <dgm:pt modelId="{C8CF96D5-E377-4AE1-9DCD-0A882374271B}" type="pres">
      <dgm:prSet presAssocID="{72ED9B6E-5BC0-46B9-A9BD-DA1864B8C26A}" presName="negativeSpace" presStyleCnt="0"/>
      <dgm:spPr/>
    </dgm:pt>
    <dgm:pt modelId="{2CB086E7-EB57-4C8B-9F73-CB9A03517445}" type="pres">
      <dgm:prSet presAssocID="{72ED9B6E-5BC0-46B9-A9BD-DA1864B8C26A}" presName="childText" presStyleLbl="conFgAcc1" presStyleIdx="2" presStyleCnt="5">
        <dgm:presLayoutVars>
          <dgm:bulletEnabled val="1"/>
        </dgm:presLayoutVars>
      </dgm:prSet>
      <dgm:spPr/>
    </dgm:pt>
    <dgm:pt modelId="{DF38D881-A8F0-44C8-AAF6-CB61A4487960}" type="pres">
      <dgm:prSet presAssocID="{3EC8FB01-B9D2-49AD-B573-9870323946A5}" presName="spaceBetweenRectangles" presStyleCnt="0"/>
      <dgm:spPr/>
    </dgm:pt>
    <dgm:pt modelId="{CC996FE3-35CC-495D-97B3-3B224D01A0B1}" type="pres">
      <dgm:prSet presAssocID="{66DC8159-7AC1-4995-AD7C-CD0399EEB4AD}" presName="parentLin" presStyleCnt="0"/>
      <dgm:spPr/>
    </dgm:pt>
    <dgm:pt modelId="{FC785096-9E40-49E7-98F1-824388A33974}" type="pres">
      <dgm:prSet presAssocID="{66DC8159-7AC1-4995-AD7C-CD0399EEB4AD}" presName="parentLeftMargin" presStyleLbl="node1" presStyleIdx="2" presStyleCnt="5"/>
      <dgm:spPr/>
    </dgm:pt>
    <dgm:pt modelId="{4BF0FCE4-D67A-4A2A-8102-EDAA7D845351}" type="pres">
      <dgm:prSet presAssocID="{66DC8159-7AC1-4995-AD7C-CD0399EEB4AD}" presName="parentText" presStyleLbl="node1" presStyleIdx="3" presStyleCnt="5" custLinFactX="-22307" custLinFactNeighborX="-100000" custLinFactNeighborY="2885">
        <dgm:presLayoutVars>
          <dgm:chMax val="0"/>
          <dgm:bulletEnabled val="1"/>
        </dgm:presLayoutVars>
      </dgm:prSet>
      <dgm:spPr/>
    </dgm:pt>
    <dgm:pt modelId="{D7C3C939-B7A8-4746-9E6E-7C1EC2E7D3CC}" type="pres">
      <dgm:prSet presAssocID="{66DC8159-7AC1-4995-AD7C-CD0399EEB4AD}" presName="negativeSpace" presStyleCnt="0"/>
      <dgm:spPr/>
    </dgm:pt>
    <dgm:pt modelId="{07DD4D0A-7307-47FF-A037-5A08CE5DA4C8}" type="pres">
      <dgm:prSet presAssocID="{66DC8159-7AC1-4995-AD7C-CD0399EEB4AD}" presName="childText" presStyleLbl="conFgAcc1" presStyleIdx="3" presStyleCnt="5">
        <dgm:presLayoutVars>
          <dgm:bulletEnabled val="1"/>
        </dgm:presLayoutVars>
      </dgm:prSet>
      <dgm:spPr/>
    </dgm:pt>
    <dgm:pt modelId="{00ED2FEC-0463-4B67-8492-6E7E9BEC6257}" type="pres">
      <dgm:prSet presAssocID="{B942E0A5-C874-421B-A103-064049DFDF87}" presName="spaceBetweenRectangles" presStyleCnt="0"/>
      <dgm:spPr/>
    </dgm:pt>
    <dgm:pt modelId="{0A3FB987-5102-468C-88B7-5E6924DCCFC7}" type="pres">
      <dgm:prSet presAssocID="{A3B6C7FF-130F-4FEB-9B68-AFE6BCC4A075}" presName="parentLin" presStyleCnt="0"/>
      <dgm:spPr/>
    </dgm:pt>
    <dgm:pt modelId="{E8EAA6A5-8398-41C3-A4DA-6B1015F588CA}" type="pres">
      <dgm:prSet presAssocID="{A3B6C7FF-130F-4FEB-9B68-AFE6BCC4A075}" presName="parentLeftMargin" presStyleLbl="node1" presStyleIdx="3" presStyleCnt="5"/>
      <dgm:spPr/>
    </dgm:pt>
    <dgm:pt modelId="{F41A84E1-254D-4BA5-9B70-73676BD48141}" type="pres">
      <dgm:prSet presAssocID="{A3B6C7FF-130F-4FEB-9B68-AFE6BCC4A075}" presName="parentText" presStyleLbl="node1" presStyleIdx="4" presStyleCnt="5" custLinFactX="-31635" custLinFactNeighborX="-100000" custLinFactNeighborY="-1639">
        <dgm:presLayoutVars>
          <dgm:chMax val="0"/>
          <dgm:bulletEnabled val="1"/>
        </dgm:presLayoutVars>
      </dgm:prSet>
      <dgm:spPr/>
    </dgm:pt>
    <dgm:pt modelId="{F4CABA16-FDBF-4BC3-A646-4A89C12C0A4A}" type="pres">
      <dgm:prSet presAssocID="{A3B6C7FF-130F-4FEB-9B68-AFE6BCC4A075}" presName="negativeSpace" presStyleCnt="0"/>
      <dgm:spPr/>
    </dgm:pt>
    <dgm:pt modelId="{FE5A5D8F-0FCC-47E2-A43B-A2DC9E208490}" type="pres">
      <dgm:prSet presAssocID="{A3B6C7FF-130F-4FEB-9B68-AFE6BCC4A075}" presName="childText" presStyleLbl="conFgAcc1" presStyleIdx="4" presStyleCnt="5">
        <dgm:presLayoutVars>
          <dgm:bulletEnabled val="1"/>
        </dgm:presLayoutVars>
      </dgm:prSet>
      <dgm:spPr/>
    </dgm:pt>
  </dgm:ptLst>
  <dgm:cxnLst>
    <dgm:cxn modelId="{660BC407-472D-46F7-9C0F-65C1549676F5}" type="presOf" srcId="{A861EE63-D2C7-4FE1-89AA-21C4E1FDCD94}" destId="{751501E7-EC6F-4861-A37D-471737D8DF78}" srcOrd="1" destOrd="0" presId="urn:microsoft.com/office/officeart/2005/8/layout/list1"/>
    <dgm:cxn modelId="{99C9B610-9A45-4D4F-80BC-CA19FAC692D1}" type="presOf" srcId="{A3B6C7FF-130F-4FEB-9B68-AFE6BCC4A075}" destId="{F41A84E1-254D-4BA5-9B70-73676BD48141}" srcOrd="1" destOrd="0" presId="urn:microsoft.com/office/officeart/2005/8/layout/list1"/>
    <dgm:cxn modelId="{029FE215-9F03-4510-9536-521D32210273}" srcId="{4F90A26B-6FBB-4DF6-B2E5-52CE28716077}" destId="{A3B6C7FF-130F-4FEB-9B68-AFE6BCC4A075}" srcOrd="4" destOrd="0" parTransId="{4EEE1FD0-CBEA-407C-BEF4-D521FB2C19AA}" sibTransId="{B72703B1-AA25-482E-947F-4C5E77FF0C1D}"/>
    <dgm:cxn modelId="{EBA77B26-0DB3-4A2C-AB5F-4ADA37D1ACAD}" type="presOf" srcId="{12E3A14E-9634-4CB5-A65A-D39595091C6B}" destId="{E5067B37-E971-47B5-B5E3-545B69171539}" srcOrd="0" destOrd="0" presId="urn:microsoft.com/office/officeart/2005/8/layout/list1"/>
    <dgm:cxn modelId="{8EB6D639-2684-4113-883D-795116F97C38}" srcId="{4F90A26B-6FBB-4DF6-B2E5-52CE28716077}" destId="{66DC8159-7AC1-4995-AD7C-CD0399EEB4AD}" srcOrd="3" destOrd="0" parTransId="{2C1F1697-8C7B-44D0-B1BF-76AD180874EE}" sibTransId="{B942E0A5-C874-421B-A103-064049DFDF87}"/>
    <dgm:cxn modelId="{4ED16570-4FD8-48D9-92F6-346EA88647BA}" srcId="{4F90A26B-6FBB-4DF6-B2E5-52CE28716077}" destId="{12E3A14E-9634-4CB5-A65A-D39595091C6B}" srcOrd="0" destOrd="0" parTransId="{E7A51A7E-4E99-4A52-B3AD-9CE812841B64}" sibTransId="{2C8294AF-27C2-45E0-A57E-CC3B66672E58}"/>
    <dgm:cxn modelId="{C0D44772-962F-4DB1-8039-0D6E8BA32D1F}" type="presOf" srcId="{A3B6C7FF-130F-4FEB-9B68-AFE6BCC4A075}" destId="{E8EAA6A5-8398-41C3-A4DA-6B1015F588CA}" srcOrd="0" destOrd="0" presId="urn:microsoft.com/office/officeart/2005/8/layout/list1"/>
    <dgm:cxn modelId="{3D841189-6AFA-4753-8A4E-620650E95AA2}" type="presOf" srcId="{A861EE63-D2C7-4FE1-89AA-21C4E1FDCD94}" destId="{E89C72FB-91C7-43B8-B3A1-17D9EDEC2AF5}" srcOrd="0" destOrd="0" presId="urn:microsoft.com/office/officeart/2005/8/layout/list1"/>
    <dgm:cxn modelId="{B621158E-89C2-4889-8C51-54E48C75891B}" type="presOf" srcId="{66DC8159-7AC1-4995-AD7C-CD0399EEB4AD}" destId="{4BF0FCE4-D67A-4A2A-8102-EDAA7D845351}" srcOrd="1" destOrd="0" presId="urn:microsoft.com/office/officeart/2005/8/layout/list1"/>
    <dgm:cxn modelId="{FD50B6BB-13D4-417C-8D52-40AE79AA090B}" type="presOf" srcId="{4F90A26B-6FBB-4DF6-B2E5-52CE28716077}" destId="{DC424777-1A21-4F13-8678-C1977344AFE0}" srcOrd="0" destOrd="0" presId="urn:microsoft.com/office/officeart/2005/8/layout/list1"/>
    <dgm:cxn modelId="{5C9352D6-5D38-4907-92DF-9C38FB4E9EFE}" type="presOf" srcId="{66DC8159-7AC1-4995-AD7C-CD0399EEB4AD}" destId="{FC785096-9E40-49E7-98F1-824388A33974}" srcOrd="0" destOrd="0" presId="urn:microsoft.com/office/officeart/2005/8/layout/list1"/>
    <dgm:cxn modelId="{3986D5D9-E221-4CE3-826D-DBB4FA97DE6B}" srcId="{4F90A26B-6FBB-4DF6-B2E5-52CE28716077}" destId="{A861EE63-D2C7-4FE1-89AA-21C4E1FDCD94}" srcOrd="1" destOrd="0" parTransId="{361912C3-22FF-4218-AF08-E5254470EAE9}" sibTransId="{7F218FCC-6F6D-45D8-B94D-A9ECE8059C35}"/>
    <dgm:cxn modelId="{8C36D2EA-1A71-4AE5-9FB8-650FD285BFC6}" srcId="{4F90A26B-6FBB-4DF6-B2E5-52CE28716077}" destId="{72ED9B6E-5BC0-46B9-A9BD-DA1864B8C26A}" srcOrd="2" destOrd="0" parTransId="{DB5D770E-E465-4ABA-92BD-B452619D1CDD}" sibTransId="{3EC8FB01-B9D2-49AD-B573-9870323946A5}"/>
    <dgm:cxn modelId="{B84360F5-CE41-4422-95A1-5B3CDDEE8BA5}" type="presOf" srcId="{72ED9B6E-5BC0-46B9-A9BD-DA1864B8C26A}" destId="{3BDA72C6-0715-42F7-8C3C-82AB4C452A95}" srcOrd="0" destOrd="0" presId="urn:microsoft.com/office/officeart/2005/8/layout/list1"/>
    <dgm:cxn modelId="{3D5363F8-6DA1-4A2A-A185-4093AA5B26BE}" type="presOf" srcId="{72ED9B6E-5BC0-46B9-A9BD-DA1864B8C26A}" destId="{6ABBDEB6-8763-47E1-A8CE-3A68B2BA5CF5}" srcOrd="1" destOrd="0" presId="urn:microsoft.com/office/officeart/2005/8/layout/list1"/>
    <dgm:cxn modelId="{986605FE-AAD3-4B6B-A5A1-66D69B353C89}" type="presOf" srcId="{12E3A14E-9634-4CB5-A65A-D39595091C6B}" destId="{99FEAE98-9CE2-4AD9-9FAB-4499DE4B5822}" srcOrd="1" destOrd="0" presId="urn:microsoft.com/office/officeart/2005/8/layout/list1"/>
    <dgm:cxn modelId="{8772D33F-27C9-4CCF-819F-91A8FEA8F886}" type="presParOf" srcId="{DC424777-1A21-4F13-8678-C1977344AFE0}" destId="{6C28C8D8-77D4-4CE5-A390-D4E9C682D9AB}" srcOrd="0" destOrd="0" presId="urn:microsoft.com/office/officeart/2005/8/layout/list1"/>
    <dgm:cxn modelId="{7969225C-2004-45C7-B5CF-87F69A035910}" type="presParOf" srcId="{6C28C8D8-77D4-4CE5-A390-D4E9C682D9AB}" destId="{E5067B37-E971-47B5-B5E3-545B69171539}" srcOrd="0" destOrd="0" presId="urn:microsoft.com/office/officeart/2005/8/layout/list1"/>
    <dgm:cxn modelId="{6E8F98E7-789D-45A3-8024-9200817775ED}" type="presParOf" srcId="{6C28C8D8-77D4-4CE5-A390-D4E9C682D9AB}" destId="{99FEAE98-9CE2-4AD9-9FAB-4499DE4B5822}" srcOrd="1" destOrd="0" presId="urn:microsoft.com/office/officeart/2005/8/layout/list1"/>
    <dgm:cxn modelId="{E549AE5F-15AA-483E-9BC9-85886A467769}" type="presParOf" srcId="{DC424777-1A21-4F13-8678-C1977344AFE0}" destId="{E72AC50B-BB17-438D-A035-F499D5C1C03A}" srcOrd="1" destOrd="0" presId="urn:microsoft.com/office/officeart/2005/8/layout/list1"/>
    <dgm:cxn modelId="{304F1FF8-0340-4B1A-AADF-F36E68A3B930}" type="presParOf" srcId="{DC424777-1A21-4F13-8678-C1977344AFE0}" destId="{AB8EC20F-5A42-46CC-97B2-4220E9ED1C34}" srcOrd="2" destOrd="0" presId="urn:microsoft.com/office/officeart/2005/8/layout/list1"/>
    <dgm:cxn modelId="{388377AD-D93F-4CB5-B21D-6326EDEF744E}" type="presParOf" srcId="{DC424777-1A21-4F13-8678-C1977344AFE0}" destId="{322E7ACD-C09C-4FE8-86CA-490D35AA393F}" srcOrd="3" destOrd="0" presId="urn:microsoft.com/office/officeart/2005/8/layout/list1"/>
    <dgm:cxn modelId="{C2010510-2E2F-4096-AE1C-7BD2CE03B98D}" type="presParOf" srcId="{DC424777-1A21-4F13-8678-C1977344AFE0}" destId="{E1BBF3ED-06CA-481D-9F05-43FDEECDF09F}" srcOrd="4" destOrd="0" presId="urn:microsoft.com/office/officeart/2005/8/layout/list1"/>
    <dgm:cxn modelId="{7FA1A101-A1E6-4E4B-BE99-AB72E32E89F8}" type="presParOf" srcId="{E1BBF3ED-06CA-481D-9F05-43FDEECDF09F}" destId="{E89C72FB-91C7-43B8-B3A1-17D9EDEC2AF5}" srcOrd="0" destOrd="0" presId="urn:microsoft.com/office/officeart/2005/8/layout/list1"/>
    <dgm:cxn modelId="{3FE0A2BC-09A7-4A03-A249-7F283A629B7B}" type="presParOf" srcId="{E1BBF3ED-06CA-481D-9F05-43FDEECDF09F}" destId="{751501E7-EC6F-4861-A37D-471737D8DF78}" srcOrd="1" destOrd="0" presId="urn:microsoft.com/office/officeart/2005/8/layout/list1"/>
    <dgm:cxn modelId="{F26063FB-4874-4C94-8284-36FC5DFBDD16}" type="presParOf" srcId="{DC424777-1A21-4F13-8678-C1977344AFE0}" destId="{5EC1298C-994E-4A1C-9B49-718C1FA863B0}" srcOrd="5" destOrd="0" presId="urn:microsoft.com/office/officeart/2005/8/layout/list1"/>
    <dgm:cxn modelId="{AF5ABFF1-0C36-4426-9FD3-4ECB3D7281F8}" type="presParOf" srcId="{DC424777-1A21-4F13-8678-C1977344AFE0}" destId="{4191A054-925C-4555-952B-8F931669027F}" srcOrd="6" destOrd="0" presId="urn:microsoft.com/office/officeart/2005/8/layout/list1"/>
    <dgm:cxn modelId="{F747A8A8-8B77-420E-B706-527EA22F93EE}" type="presParOf" srcId="{DC424777-1A21-4F13-8678-C1977344AFE0}" destId="{FDE19F58-F758-4C40-909E-7F8BDFDBD87D}" srcOrd="7" destOrd="0" presId="urn:microsoft.com/office/officeart/2005/8/layout/list1"/>
    <dgm:cxn modelId="{D43F76D7-395E-4818-885B-124D2022119A}" type="presParOf" srcId="{DC424777-1A21-4F13-8678-C1977344AFE0}" destId="{6525744B-384A-4799-8141-C7DF672BBCF5}" srcOrd="8" destOrd="0" presId="urn:microsoft.com/office/officeart/2005/8/layout/list1"/>
    <dgm:cxn modelId="{D2EBCFEB-8E96-4623-8BD4-3DACF8F9FFC1}" type="presParOf" srcId="{6525744B-384A-4799-8141-C7DF672BBCF5}" destId="{3BDA72C6-0715-42F7-8C3C-82AB4C452A95}" srcOrd="0" destOrd="0" presId="urn:microsoft.com/office/officeart/2005/8/layout/list1"/>
    <dgm:cxn modelId="{5450D4B5-B7AB-4FC8-8246-735AEED13CBE}" type="presParOf" srcId="{6525744B-384A-4799-8141-C7DF672BBCF5}" destId="{6ABBDEB6-8763-47E1-A8CE-3A68B2BA5CF5}" srcOrd="1" destOrd="0" presId="urn:microsoft.com/office/officeart/2005/8/layout/list1"/>
    <dgm:cxn modelId="{FD62E5C5-7143-41C1-B234-DC0C252DE47A}" type="presParOf" srcId="{DC424777-1A21-4F13-8678-C1977344AFE0}" destId="{C8CF96D5-E377-4AE1-9DCD-0A882374271B}" srcOrd="9" destOrd="0" presId="urn:microsoft.com/office/officeart/2005/8/layout/list1"/>
    <dgm:cxn modelId="{8595259A-82EC-477F-9375-C547E9495789}" type="presParOf" srcId="{DC424777-1A21-4F13-8678-C1977344AFE0}" destId="{2CB086E7-EB57-4C8B-9F73-CB9A03517445}" srcOrd="10" destOrd="0" presId="urn:microsoft.com/office/officeart/2005/8/layout/list1"/>
    <dgm:cxn modelId="{39570A37-9F32-49E2-BE73-3E1A1DF93299}" type="presParOf" srcId="{DC424777-1A21-4F13-8678-C1977344AFE0}" destId="{DF38D881-A8F0-44C8-AAF6-CB61A4487960}" srcOrd="11" destOrd="0" presId="urn:microsoft.com/office/officeart/2005/8/layout/list1"/>
    <dgm:cxn modelId="{74CE4BDC-1676-435D-B5C5-491B4F6009D5}" type="presParOf" srcId="{DC424777-1A21-4F13-8678-C1977344AFE0}" destId="{CC996FE3-35CC-495D-97B3-3B224D01A0B1}" srcOrd="12" destOrd="0" presId="urn:microsoft.com/office/officeart/2005/8/layout/list1"/>
    <dgm:cxn modelId="{E79512FE-67BD-454C-9C68-D2F71FA7C3A0}" type="presParOf" srcId="{CC996FE3-35CC-495D-97B3-3B224D01A0B1}" destId="{FC785096-9E40-49E7-98F1-824388A33974}" srcOrd="0" destOrd="0" presId="urn:microsoft.com/office/officeart/2005/8/layout/list1"/>
    <dgm:cxn modelId="{5C23BA24-FDFA-4FD5-BAE0-68F571B714B3}" type="presParOf" srcId="{CC996FE3-35CC-495D-97B3-3B224D01A0B1}" destId="{4BF0FCE4-D67A-4A2A-8102-EDAA7D845351}" srcOrd="1" destOrd="0" presId="urn:microsoft.com/office/officeart/2005/8/layout/list1"/>
    <dgm:cxn modelId="{85AA46D2-B88C-44C5-9040-B7924586C787}" type="presParOf" srcId="{DC424777-1A21-4F13-8678-C1977344AFE0}" destId="{D7C3C939-B7A8-4746-9E6E-7C1EC2E7D3CC}" srcOrd="13" destOrd="0" presId="urn:microsoft.com/office/officeart/2005/8/layout/list1"/>
    <dgm:cxn modelId="{1EA95EAD-0759-4A29-A722-A514574F1537}" type="presParOf" srcId="{DC424777-1A21-4F13-8678-C1977344AFE0}" destId="{07DD4D0A-7307-47FF-A037-5A08CE5DA4C8}" srcOrd="14" destOrd="0" presId="urn:microsoft.com/office/officeart/2005/8/layout/list1"/>
    <dgm:cxn modelId="{7CFAF62F-D92F-4BAB-A0B2-EC879289135D}" type="presParOf" srcId="{DC424777-1A21-4F13-8678-C1977344AFE0}" destId="{00ED2FEC-0463-4B67-8492-6E7E9BEC6257}" srcOrd="15" destOrd="0" presId="urn:microsoft.com/office/officeart/2005/8/layout/list1"/>
    <dgm:cxn modelId="{11F20F6E-D96C-4EA5-A73E-237DE47152E0}" type="presParOf" srcId="{DC424777-1A21-4F13-8678-C1977344AFE0}" destId="{0A3FB987-5102-468C-88B7-5E6924DCCFC7}" srcOrd="16" destOrd="0" presId="urn:microsoft.com/office/officeart/2005/8/layout/list1"/>
    <dgm:cxn modelId="{6D06EF53-66C7-49DC-B900-26C6A0FF4237}" type="presParOf" srcId="{0A3FB987-5102-468C-88B7-5E6924DCCFC7}" destId="{E8EAA6A5-8398-41C3-A4DA-6B1015F588CA}" srcOrd="0" destOrd="0" presId="urn:microsoft.com/office/officeart/2005/8/layout/list1"/>
    <dgm:cxn modelId="{85FF635B-A1E3-4BCA-AC74-625AE414BDCB}" type="presParOf" srcId="{0A3FB987-5102-468C-88B7-5E6924DCCFC7}" destId="{F41A84E1-254D-4BA5-9B70-73676BD48141}" srcOrd="1" destOrd="0" presId="urn:microsoft.com/office/officeart/2005/8/layout/list1"/>
    <dgm:cxn modelId="{BD129C28-B33B-4C37-AEEE-326964AC4B0A}" type="presParOf" srcId="{DC424777-1A21-4F13-8678-C1977344AFE0}" destId="{F4CABA16-FDBF-4BC3-A646-4A89C12C0A4A}" srcOrd="17" destOrd="0" presId="urn:microsoft.com/office/officeart/2005/8/layout/list1"/>
    <dgm:cxn modelId="{314F533E-F1A3-4C2B-9242-2247032073DC}" type="presParOf" srcId="{DC424777-1A21-4F13-8678-C1977344AFE0}" destId="{FE5A5D8F-0FCC-47E2-A43B-A2DC9E208490}"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90A26B-6FBB-4DF6-B2E5-52CE28716077}" type="doc">
      <dgm:prSet loTypeId="urn:microsoft.com/office/officeart/2005/8/layout/list1" loCatId="list" qsTypeId="urn:microsoft.com/office/officeart/2005/8/quickstyle/simple1" qsCatId="simple" csTypeId="urn:microsoft.com/office/officeart/2005/8/colors/colorful3" csCatId="colorful" phldr="1"/>
      <dgm:spPr/>
      <dgm:t>
        <a:bodyPr/>
        <a:lstStyle/>
        <a:p>
          <a:pPr rtl="1"/>
          <a:endParaRPr lang="fa-IR"/>
        </a:p>
      </dgm:t>
    </dgm:pt>
    <dgm:pt modelId="{12E3A14E-9634-4CB5-A65A-D39595091C6B}">
      <dgm:prSet phldrT="[Text]" custT="1"/>
      <dgm:spPr/>
      <dgm:t>
        <a:bodyPr/>
        <a:lstStyle/>
        <a:p>
          <a:pPr rtl="1"/>
          <a:r>
            <a:rPr lang="fa-IR" sz="2400" dirty="0">
              <a:cs typeface="2  Compset" pitchFamily="2" charset="-78"/>
            </a:rPr>
            <a:t>نظام ارزشى دينى</a:t>
          </a:r>
        </a:p>
      </dgm:t>
    </dgm:pt>
    <dgm:pt modelId="{E7A51A7E-4E99-4A52-B3AD-9CE812841B64}" type="parTrans" cxnId="{4ED16570-4FD8-48D9-92F6-346EA88647BA}">
      <dgm:prSet/>
      <dgm:spPr/>
      <dgm:t>
        <a:bodyPr/>
        <a:lstStyle/>
        <a:p>
          <a:pPr rtl="1"/>
          <a:endParaRPr lang="fa-IR" sz="2400">
            <a:cs typeface="2  Compset" pitchFamily="2" charset="-78"/>
          </a:endParaRPr>
        </a:p>
      </dgm:t>
    </dgm:pt>
    <dgm:pt modelId="{2C8294AF-27C2-45E0-A57E-CC3B66672E58}" type="sibTrans" cxnId="{4ED16570-4FD8-48D9-92F6-346EA88647BA}">
      <dgm:prSet/>
      <dgm:spPr/>
      <dgm:t>
        <a:bodyPr/>
        <a:lstStyle/>
        <a:p>
          <a:pPr rtl="1"/>
          <a:endParaRPr lang="fa-IR" sz="2400">
            <a:cs typeface="2  Compset" pitchFamily="2" charset="-78"/>
          </a:endParaRPr>
        </a:p>
      </dgm:t>
    </dgm:pt>
    <dgm:pt modelId="{A861EE63-D2C7-4FE1-89AA-21C4E1FDCD94}">
      <dgm:prSet phldrT="[Text]" custT="1"/>
      <dgm:spPr/>
      <dgm:t>
        <a:bodyPr/>
        <a:lstStyle/>
        <a:p>
          <a:pPr rtl="1"/>
          <a:r>
            <a:rPr lang="fa-IR" sz="2400" dirty="0">
              <a:cs typeface="2  Compset" pitchFamily="2" charset="-78"/>
            </a:rPr>
            <a:t>در اين نظام، فرد اعتقاد دارد كه ارزش هاى دينى، بالاترين، مقدّم ترين و ضرورى ترين ارزش ها هستند. </a:t>
          </a:r>
        </a:p>
      </dgm:t>
    </dgm:pt>
    <dgm:pt modelId="{361912C3-22FF-4218-AF08-E5254470EAE9}" type="parTrans" cxnId="{3986D5D9-E221-4CE3-826D-DBB4FA97DE6B}">
      <dgm:prSet/>
      <dgm:spPr/>
      <dgm:t>
        <a:bodyPr/>
        <a:lstStyle/>
        <a:p>
          <a:pPr rtl="1"/>
          <a:endParaRPr lang="fa-IR" sz="2400">
            <a:cs typeface="2  Compset" pitchFamily="2" charset="-78"/>
          </a:endParaRPr>
        </a:p>
      </dgm:t>
    </dgm:pt>
    <dgm:pt modelId="{7F218FCC-6F6D-45D8-B94D-A9ECE8059C35}" type="sibTrans" cxnId="{3986D5D9-E221-4CE3-826D-DBB4FA97DE6B}">
      <dgm:prSet/>
      <dgm:spPr/>
      <dgm:t>
        <a:bodyPr/>
        <a:lstStyle/>
        <a:p>
          <a:pPr rtl="1"/>
          <a:endParaRPr lang="fa-IR" sz="2400">
            <a:cs typeface="2  Compset" pitchFamily="2" charset="-78"/>
          </a:endParaRPr>
        </a:p>
      </dgm:t>
    </dgm:pt>
    <dgm:pt modelId="{72ED9B6E-5BC0-46B9-A9BD-DA1864B8C26A}">
      <dgm:prSet phldrT="[Text]" custT="1"/>
      <dgm:spPr/>
      <dgm:t>
        <a:bodyPr/>
        <a:lstStyle/>
        <a:p>
          <a:pPr rtl="1"/>
          <a:r>
            <a:rPr lang="fa-IR" sz="2400" dirty="0">
              <a:cs typeface="2  Compset" pitchFamily="2" charset="-78"/>
            </a:rPr>
            <a:t>هدف اصلى او در زندگى اين است كه زندگى اش را به شيوه اى عملى كند كه با باورهاى دينى اش متحد و سازگار باشد.</a:t>
          </a:r>
        </a:p>
      </dgm:t>
    </dgm:pt>
    <dgm:pt modelId="{DB5D770E-E465-4ABA-92BD-B452619D1CDD}" type="parTrans" cxnId="{8C36D2EA-1A71-4AE5-9FB8-650FD285BFC6}">
      <dgm:prSet/>
      <dgm:spPr/>
      <dgm:t>
        <a:bodyPr/>
        <a:lstStyle/>
        <a:p>
          <a:pPr rtl="1"/>
          <a:endParaRPr lang="fa-IR" sz="2400">
            <a:cs typeface="2  Compset" pitchFamily="2" charset="-78"/>
          </a:endParaRPr>
        </a:p>
      </dgm:t>
    </dgm:pt>
    <dgm:pt modelId="{3EC8FB01-B9D2-49AD-B573-9870323946A5}" type="sibTrans" cxnId="{8C36D2EA-1A71-4AE5-9FB8-650FD285BFC6}">
      <dgm:prSet/>
      <dgm:spPr/>
      <dgm:t>
        <a:bodyPr/>
        <a:lstStyle/>
        <a:p>
          <a:pPr rtl="1"/>
          <a:endParaRPr lang="fa-IR" sz="2400">
            <a:cs typeface="2  Compset" pitchFamily="2" charset="-78"/>
          </a:endParaRPr>
        </a:p>
      </dgm:t>
    </dgm:pt>
    <dgm:pt modelId="{DC424777-1A21-4F13-8678-C1977344AFE0}" type="pres">
      <dgm:prSet presAssocID="{4F90A26B-6FBB-4DF6-B2E5-52CE28716077}" presName="linear" presStyleCnt="0">
        <dgm:presLayoutVars>
          <dgm:dir val="rev"/>
          <dgm:animLvl val="lvl"/>
          <dgm:resizeHandles val="exact"/>
        </dgm:presLayoutVars>
      </dgm:prSet>
      <dgm:spPr/>
    </dgm:pt>
    <dgm:pt modelId="{6C28C8D8-77D4-4CE5-A390-D4E9C682D9AB}" type="pres">
      <dgm:prSet presAssocID="{12E3A14E-9634-4CB5-A65A-D39595091C6B}" presName="parentLin" presStyleCnt="0"/>
      <dgm:spPr/>
    </dgm:pt>
    <dgm:pt modelId="{E5067B37-E971-47B5-B5E3-545B69171539}" type="pres">
      <dgm:prSet presAssocID="{12E3A14E-9634-4CB5-A65A-D39595091C6B}" presName="parentLeftMargin" presStyleLbl="node1" presStyleIdx="0" presStyleCnt="3"/>
      <dgm:spPr/>
    </dgm:pt>
    <dgm:pt modelId="{99FEAE98-9CE2-4AD9-9FAB-4499DE4B5822}" type="pres">
      <dgm:prSet presAssocID="{12E3A14E-9634-4CB5-A65A-D39595091C6B}" presName="parentText" presStyleLbl="node1" presStyleIdx="0" presStyleCnt="3" custScaleX="66069" custLinFactNeighborX="81946" custLinFactNeighborY="3147">
        <dgm:presLayoutVars>
          <dgm:chMax val="0"/>
          <dgm:bulletEnabled val="1"/>
        </dgm:presLayoutVars>
      </dgm:prSet>
      <dgm:spPr/>
    </dgm:pt>
    <dgm:pt modelId="{E72AC50B-BB17-438D-A035-F499D5C1C03A}" type="pres">
      <dgm:prSet presAssocID="{12E3A14E-9634-4CB5-A65A-D39595091C6B}" presName="negativeSpace" presStyleCnt="0"/>
      <dgm:spPr/>
    </dgm:pt>
    <dgm:pt modelId="{AB8EC20F-5A42-46CC-97B2-4220E9ED1C34}" type="pres">
      <dgm:prSet presAssocID="{12E3A14E-9634-4CB5-A65A-D39595091C6B}" presName="childText" presStyleLbl="conFgAcc1" presStyleIdx="0" presStyleCnt="3">
        <dgm:presLayoutVars>
          <dgm:bulletEnabled val="1"/>
        </dgm:presLayoutVars>
      </dgm:prSet>
      <dgm:spPr/>
    </dgm:pt>
    <dgm:pt modelId="{322E7ACD-C09C-4FE8-86CA-490D35AA393F}" type="pres">
      <dgm:prSet presAssocID="{2C8294AF-27C2-45E0-A57E-CC3B66672E58}" presName="spaceBetweenRectangles" presStyleCnt="0"/>
      <dgm:spPr/>
    </dgm:pt>
    <dgm:pt modelId="{E1BBF3ED-06CA-481D-9F05-43FDEECDF09F}" type="pres">
      <dgm:prSet presAssocID="{A861EE63-D2C7-4FE1-89AA-21C4E1FDCD94}" presName="parentLin" presStyleCnt="0"/>
      <dgm:spPr/>
    </dgm:pt>
    <dgm:pt modelId="{E89C72FB-91C7-43B8-B3A1-17D9EDEC2AF5}" type="pres">
      <dgm:prSet presAssocID="{A861EE63-D2C7-4FE1-89AA-21C4E1FDCD94}" presName="parentLeftMargin" presStyleLbl="node1" presStyleIdx="0" presStyleCnt="3"/>
      <dgm:spPr/>
    </dgm:pt>
    <dgm:pt modelId="{751501E7-EC6F-4861-A37D-471737D8DF78}" type="pres">
      <dgm:prSet presAssocID="{A861EE63-D2C7-4FE1-89AA-21C4E1FDCD94}" presName="parentText" presStyleLbl="node1" presStyleIdx="1" presStyleCnt="3" custScaleX="104481" custLinFactNeighborX="-25614" custLinFactNeighborY="17307">
        <dgm:presLayoutVars>
          <dgm:chMax val="0"/>
          <dgm:bulletEnabled val="1"/>
        </dgm:presLayoutVars>
      </dgm:prSet>
      <dgm:spPr/>
    </dgm:pt>
    <dgm:pt modelId="{5EC1298C-994E-4A1C-9B49-718C1FA863B0}" type="pres">
      <dgm:prSet presAssocID="{A861EE63-D2C7-4FE1-89AA-21C4E1FDCD94}" presName="negativeSpace" presStyleCnt="0"/>
      <dgm:spPr/>
    </dgm:pt>
    <dgm:pt modelId="{4191A054-925C-4555-952B-8F931669027F}" type="pres">
      <dgm:prSet presAssocID="{A861EE63-D2C7-4FE1-89AA-21C4E1FDCD94}" presName="childText" presStyleLbl="conFgAcc1" presStyleIdx="1" presStyleCnt="3">
        <dgm:presLayoutVars>
          <dgm:bulletEnabled val="1"/>
        </dgm:presLayoutVars>
      </dgm:prSet>
      <dgm:spPr/>
    </dgm:pt>
    <dgm:pt modelId="{FDE19F58-F758-4C40-909E-7F8BDFDBD87D}" type="pres">
      <dgm:prSet presAssocID="{7F218FCC-6F6D-45D8-B94D-A9ECE8059C35}" presName="spaceBetweenRectangles" presStyleCnt="0"/>
      <dgm:spPr/>
    </dgm:pt>
    <dgm:pt modelId="{6525744B-384A-4799-8141-C7DF672BBCF5}" type="pres">
      <dgm:prSet presAssocID="{72ED9B6E-5BC0-46B9-A9BD-DA1864B8C26A}" presName="parentLin" presStyleCnt="0"/>
      <dgm:spPr/>
    </dgm:pt>
    <dgm:pt modelId="{3BDA72C6-0715-42F7-8C3C-82AB4C452A95}" type="pres">
      <dgm:prSet presAssocID="{72ED9B6E-5BC0-46B9-A9BD-DA1864B8C26A}" presName="parentLeftMargin" presStyleLbl="node1" presStyleIdx="1" presStyleCnt="3"/>
      <dgm:spPr/>
    </dgm:pt>
    <dgm:pt modelId="{6ABBDEB6-8763-47E1-A8CE-3A68B2BA5CF5}" type="pres">
      <dgm:prSet presAssocID="{72ED9B6E-5BC0-46B9-A9BD-DA1864B8C26A}" presName="parentText" presStyleLbl="node1" presStyleIdx="2" presStyleCnt="3" custLinFactX="-11332" custLinFactNeighborX="-100000" custLinFactNeighborY="1377">
        <dgm:presLayoutVars>
          <dgm:chMax val="0"/>
          <dgm:bulletEnabled val="1"/>
        </dgm:presLayoutVars>
      </dgm:prSet>
      <dgm:spPr/>
    </dgm:pt>
    <dgm:pt modelId="{C8CF96D5-E377-4AE1-9DCD-0A882374271B}" type="pres">
      <dgm:prSet presAssocID="{72ED9B6E-5BC0-46B9-A9BD-DA1864B8C26A}" presName="negativeSpace" presStyleCnt="0"/>
      <dgm:spPr/>
    </dgm:pt>
    <dgm:pt modelId="{2CB086E7-EB57-4C8B-9F73-CB9A03517445}" type="pres">
      <dgm:prSet presAssocID="{72ED9B6E-5BC0-46B9-A9BD-DA1864B8C26A}" presName="childText" presStyleLbl="conFgAcc1" presStyleIdx="2" presStyleCnt="3">
        <dgm:presLayoutVars>
          <dgm:bulletEnabled val="1"/>
        </dgm:presLayoutVars>
      </dgm:prSet>
      <dgm:spPr/>
    </dgm:pt>
  </dgm:ptLst>
  <dgm:cxnLst>
    <dgm:cxn modelId="{B3610C2B-81C1-4A17-A0EB-7F3079316D2F}" type="presOf" srcId="{12E3A14E-9634-4CB5-A65A-D39595091C6B}" destId="{99FEAE98-9CE2-4AD9-9FAB-4499DE4B5822}" srcOrd="1" destOrd="0" presId="urn:microsoft.com/office/officeart/2005/8/layout/list1"/>
    <dgm:cxn modelId="{EE148737-B55D-4C96-ACB1-F06829B17AA4}" type="presOf" srcId="{12E3A14E-9634-4CB5-A65A-D39595091C6B}" destId="{E5067B37-E971-47B5-B5E3-545B69171539}" srcOrd="0" destOrd="0" presId="urn:microsoft.com/office/officeart/2005/8/layout/list1"/>
    <dgm:cxn modelId="{7DF9583F-6A2A-4F3D-9B74-5E0110FE9267}" type="presOf" srcId="{A861EE63-D2C7-4FE1-89AA-21C4E1FDCD94}" destId="{E89C72FB-91C7-43B8-B3A1-17D9EDEC2AF5}" srcOrd="0" destOrd="0" presId="urn:microsoft.com/office/officeart/2005/8/layout/list1"/>
    <dgm:cxn modelId="{DB323261-3DA3-4CFB-992F-D458EBB5F71A}" type="presOf" srcId="{72ED9B6E-5BC0-46B9-A9BD-DA1864B8C26A}" destId="{6ABBDEB6-8763-47E1-A8CE-3A68B2BA5CF5}" srcOrd="1" destOrd="0" presId="urn:microsoft.com/office/officeart/2005/8/layout/list1"/>
    <dgm:cxn modelId="{4ED16570-4FD8-48D9-92F6-346EA88647BA}" srcId="{4F90A26B-6FBB-4DF6-B2E5-52CE28716077}" destId="{12E3A14E-9634-4CB5-A65A-D39595091C6B}" srcOrd="0" destOrd="0" parTransId="{E7A51A7E-4E99-4A52-B3AD-9CE812841B64}" sibTransId="{2C8294AF-27C2-45E0-A57E-CC3B66672E58}"/>
    <dgm:cxn modelId="{13116DB1-6466-4AD4-8FC0-C3EA7778A5F2}" type="presOf" srcId="{72ED9B6E-5BC0-46B9-A9BD-DA1864B8C26A}" destId="{3BDA72C6-0715-42F7-8C3C-82AB4C452A95}" srcOrd="0" destOrd="0" presId="urn:microsoft.com/office/officeart/2005/8/layout/list1"/>
    <dgm:cxn modelId="{DA4B65C2-470C-4D65-A580-95EDA24AAE18}" type="presOf" srcId="{4F90A26B-6FBB-4DF6-B2E5-52CE28716077}" destId="{DC424777-1A21-4F13-8678-C1977344AFE0}" srcOrd="0" destOrd="0" presId="urn:microsoft.com/office/officeart/2005/8/layout/list1"/>
    <dgm:cxn modelId="{43BF52C8-A1DF-458B-B0BD-4B55064D137A}" type="presOf" srcId="{A861EE63-D2C7-4FE1-89AA-21C4E1FDCD94}" destId="{751501E7-EC6F-4861-A37D-471737D8DF78}" srcOrd="1" destOrd="0" presId="urn:microsoft.com/office/officeart/2005/8/layout/list1"/>
    <dgm:cxn modelId="{3986D5D9-E221-4CE3-826D-DBB4FA97DE6B}" srcId="{4F90A26B-6FBB-4DF6-B2E5-52CE28716077}" destId="{A861EE63-D2C7-4FE1-89AA-21C4E1FDCD94}" srcOrd="1" destOrd="0" parTransId="{361912C3-22FF-4218-AF08-E5254470EAE9}" sibTransId="{7F218FCC-6F6D-45D8-B94D-A9ECE8059C35}"/>
    <dgm:cxn modelId="{8C36D2EA-1A71-4AE5-9FB8-650FD285BFC6}" srcId="{4F90A26B-6FBB-4DF6-B2E5-52CE28716077}" destId="{72ED9B6E-5BC0-46B9-A9BD-DA1864B8C26A}" srcOrd="2" destOrd="0" parTransId="{DB5D770E-E465-4ABA-92BD-B452619D1CDD}" sibTransId="{3EC8FB01-B9D2-49AD-B573-9870323946A5}"/>
    <dgm:cxn modelId="{591EB2D5-EE96-4A46-AD4C-F8BBACE35C1F}" type="presParOf" srcId="{DC424777-1A21-4F13-8678-C1977344AFE0}" destId="{6C28C8D8-77D4-4CE5-A390-D4E9C682D9AB}" srcOrd="0" destOrd="0" presId="urn:microsoft.com/office/officeart/2005/8/layout/list1"/>
    <dgm:cxn modelId="{030F9590-5D5E-45DD-A1CE-056398D64638}" type="presParOf" srcId="{6C28C8D8-77D4-4CE5-A390-D4E9C682D9AB}" destId="{E5067B37-E971-47B5-B5E3-545B69171539}" srcOrd="0" destOrd="0" presId="urn:microsoft.com/office/officeart/2005/8/layout/list1"/>
    <dgm:cxn modelId="{ADB19C41-B4CD-4F87-B91D-4B5601D2307A}" type="presParOf" srcId="{6C28C8D8-77D4-4CE5-A390-D4E9C682D9AB}" destId="{99FEAE98-9CE2-4AD9-9FAB-4499DE4B5822}" srcOrd="1" destOrd="0" presId="urn:microsoft.com/office/officeart/2005/8/layout/list1"/>
    <dgm:cxn modelId="{414F959A-ECC3-4A6B-B601-D7347F59416B}" type="presParOf" srcId="{DC424777-1A21-4F13-8678-C1977344AFE0}" destId="{E72AC50B-BB17-438D-A035-F499D5C1C03A}" srcOrd="1" destOrd="0" presId="urn:microsoft.com/office/officeart/2005/8/layout/list1"/>
    <dgm:cxn modelId="{4F9434F9-89C2-4E45-96C0-628BBBB8DEB6}" type="presParOf" srcId="{DC424777-1A21-4F13-8678-C1977344AFE0}" destId="{AB8EC20F-5A42-46CC-97B2-4220E9ED1C34}" srcOrd="2" destOrd="0" presId="urn:microsoft.com/office/officeart/2005/8/layout/list1"/>
    <dgm:cxn modelId="{0339B5D3-770F-4320-9E4F-1BCC9BC5B766}" type="presParOf" srcId="{DC424777-1A21-4F13-8678-C1977344AFE0}" destId="{322E7ACD-C09C-4FE8-86CA-490D35AA393F}" srcOrd="3" destOrd="0" presId="urn:microsoft.com/office/officeart/2005/8/layout/list1"/>
    <dgm:cxn modelId="{1022636D-CAC2-45A5-9A1D-C4EA5CD1F97B}" type="presParOf" srcId="{DC424777-1A21-4F13-8678-C1977344AFE0}" destId="{E1BBF3ED-06CA-481D-9F05-43FDEECDF09F}" srcOrd="4" destOrd="0" presId="urn:microsoft.com/office/officeart/2005/8/layout/list1"/>
    <dgm:cxn modelId="{A652AA19-A9F3-4125-A36F-1F0E48563CD6}" type="presParOf" srcId="{E1BBF3ED-06CA-481D-9F05-43FDEECDF09F}" destId="{E89C72FB-91C7-43B8-B3A1-17D9EDEC2AF5}" srcOrd="0" destOrd="0" presId="urn:microsoft.com/office/officeart/2005/8/layout/list1"/>
    <dgm:cxn modelId="{73136918-62BF-476A-8A25-3697D9444AAF}" type="presParOf" srcId="{E1BBF3ED-06CA-481D-9F05-43FDEECDF09F}" destId="{751501E7-EC6F-4861-A37D-471737D8DF78}" srcOrd="1" destOrd="0" presId="urn:microsoft.com/office/officeart/2005/8/layout/list1"/>
    <dgm:cxn modelId="{9882C618-8E74-4793-9443-CAA8F984B8C6}" type="presParOf" srcId="{DC424777-1A21-4F13-8678-C1977344AFE0}" destId="{5EC1298C-994E-4A1C-9B49-718C1FA863B0}" srcOrd="5" destOrd="0" presId="urn:microsoft.com/office/officeart/2005/8/layout/list1"/>
    <dgm:cxn modelId="{7D970A73-CCDB-4C51-B2B8-6F3248B6D160}" type="presParOf" srcId="{DC424777-1A21-4F13-8678-C1977344AFE0}" destId="{4191A054-925C-4555-952B-8F931669027F}" srcOrd="6" destOrd="0" presId="urn:microsoft.com/office/officeart/2005/8/layout/list1"/>
    <dgm:cxn modelId="{0937B7E2-2314-430B-AA4E-8849AF416977}" type="presParOf" srcId="{DC424777-1A21-4F13-8678-C1977344AFE0}" destId="{FDE19F58-F758-4C40-909E-7F8BDFDBD87D}" srcOrd="7" destOrd="0" presId="urn:microsoft.com/office/officeart/2005/8/layout/list1"/>
    <dgm:cxn modelId="{70830E25-3CEB-4733-96CC-FF276832EDF8}" type="presParOf" srcId="{DC424777-1A21-4F13-8678-C1977344AFE0}" destId="{6525744B-384A-4799-8141-C7DF672BBCF5}" srcOrd="8" destOrd="0" presId="urn:microsoft.com/office/officeart/2005/8/layout/list1"/>
    <dgm:cxn modelId="{32CD51D3-351B-4EF6-BACE-8CF234CF2E76}" type="presParOf" srcId="{6525744B-384A-4799-8141-C7DF672BBCF5}" destId="{3BDA72C6-0715-42F7-8C3C-82AB4C452A95}" srcOrd="0" destOrd="0" presId="urn:microsoft.com/office/officeart/2005/8/layout/list1"/>
    <dgm:cxn modelId="{024970A9-F5FB-442E-9968-592924D15938}" type="presParOf" srcId="{6525744B-384A-4799-8141-C7DF672BBCF5}" destId="{6ABBDEB6-8763-47E1-A8CE-3A68B2BA5CF5}" srcOrd="1" destOrd="0" presId="urn:microsoft.com/office/officeart/2005/8/layout/list1"/>
    <dgm:cxn modelId="{3BA1874E-0914-4ED4-9DF0-0B8DBFA8B7E0}" type="presParOf" srcId="{DC424777-1A21-4F13-8678-C1977344AFE0}" destId="{C8CF96D5-E377-4AE1-9DCD-0A882374271B}" srcOrd="9" destOrd="0" presId="urn:microsoft.com/office/officeart/2005/8/layout/list1"/>
    <dgm:cxn modelId="{22DA1FC3-F571-4F6B-88C5-543CAD212F88}" type="presParOf" srcId="{DC424777-1A21-4F13-8678-C1977344AFE0}" destId="{2CB086E7-EB57-4C8B-9F73-CB9A0351744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301DE-E68D-44AB-BBEC-4B3C2B6B5EA7}">
      <dsp:nvSpPr>
        <dsp:cNvPr id="0" name=""/>
        <dsp:cNvSpPr/>
      </dsp:nvSpPr>
      <dsp:spPr>
        <a:xfrm>
          <a:off x="4434371" y="1942689"/>
          <a:ext cx="2469243" cy="2135995"/>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fa-IR" sz="4400" kern="1200" dirty="0">
              <a:cs typeface="2  Traffic" pitchFamily="2" charset="-78"/>
            </a:rPr>
            <a:t>شناخت خود</a:t>
          </a:r>
          <a:endParaRPr lang="en-US" sz="4400" kern="1200" dirty="0">
            <a:cs typeface="2  Traffic" pitchFamily="2" charset="-78"/>
          </a:endParaRPr>
        </a:p>
      </dsp:txBody>
      <dsp:txXfrm>
        <a:off x="4843559" y="2296653"/>
        <a:ext cx="1650867" cy="1428067"/>
      </dsp:txXfrm>
    </dsp:sp>
    <dsp:sp modelId="{698C34EB-5822-417A-853A-30972566E0C7}">
      <dsp:nvSpPr>
        <dsp:cNvPr id="0" name=""/>
        <dsp:cNvSpPr/>
      </dsp:nvSpPr>
      <dsp:spPr>
        <a:xfrm>
          <a:off x="5980591" y="920760"/>
          <a:ext cx="931638" cy="80272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C5337C-C3E5-4A7B-8698-551A8A605054}">
      <dsp:nvSpPr>
        <dsp:cNvPr id="0" name=""/>
        <dsp:cNvSpPr/>
      </dsp:nvSpPr>
      <dsp:spPr>
        <a:xfrm>
          <a:off x="4661824" y="0"/>
          <a:ext cx="2023527" cy="1750588"/>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fa-IR" sz="3200" kern="1200" dirty="0">
              <a:cs typeface="2  Traffic" pitchFamily="2" charset="-78"/>
            </a:rPr>
            <a:t>رغبت</a:t>
          </a:r>
          <a:endParaRPr lang="en-US" sz="3200" kern="1200" dirty="0">
            <a:cs typeface="2  Traffic" pitchFamily="2" charset="-78"/>
          </a:endParaRPr>
        </a:p>
      </dsp:txBody>
      <dsp:txXfrm>
        <a:off x="4997166" y="290110"/>
        <a:ext cx="1352843" cy="1170368"/>
      </dsp:txXfrm>
    </dsp:sp>
    <dsp:sp modelId="{DF10F24F-F4F7-4C0A-A972-1922F68C561F}">
      <dsp:nvSpPr>
        <dsp:cNvPr id="0" name=""/>
        <dsp:cNvSpPr/>
      </dsp:nvSpPr>
      <dsp:spPr>
        <a:xfrm>
          <a:off x="7067885" y="2421436"/>
          <a:ext cx="931638" cy="80272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039D9C-D7F0-4580-875A-F4F48B990191}">
      <dsp:nvSpPr>
        <dsp:cNvPr id="0" name=""/>
        <dsp:cNvSpPr/>
      </dsp:nvSpPr>
      <dsp:spPr>
        <a:xfrm>
          <a:off x="6517633" y="1076729"/>
          <a:ext cx="2023527" cy="1750588"/>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fa-IR" sz="3200" kern="1200" dirty="0">
              <a:cs typeface="2  Traffic" pitchFamily="2" charset="-78"/>
            </a:rPr>
            <a:t>استعداد</a:t>
          </a:r>
          <a:endParaRPr lang="en-US" sz="3200" kern="1200" dirty="0">
            <a:cs typeface="2  Traffic" pitchFamily="2" charset="-78"/>
          </a:endParaRPr>
        </a:p>
      </dsp:txBody>
      <dsp:txXfrm>
        <a:off x="6852975" y="1366839"/>
        <a:ext cx="1352843" cy="1170368"/>
      </dsp:txXfrm>
    </dsp:sp>
    <dsp:sp modelId="{6D83DA42-060C-427B-A01F-D64AA1830E0D}">
      <dsp:nvSpPr>
        <dsp:cNvPr id="0" name=""/>
        <dsp:cNvSpPr/>
      </dsp:nvSpPr>
      <dsp:spPr>
        <a:xfrm>
          <a:off x="6312581" y="4115419"/>
          <a:ext cx="931638" cy="80272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D46AD1-87FB-464B-A6D6-BEA4CD3793CE}">
      <dsp:nvSpPr>
        <dsp:cNvPr id="0" name=""/>
        <dsp:cNvSpPr/>
      </dsp:nvSpPr>
      <dsp:spPr>
        <a:xfrm>
          <a:off x="6517633" y="3193454"/>
          <a:ext cx="2023527" cy="1750588"/>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fa-IR" sz="3200" kern="1200" dirty="0">
              <a:cs typeface="2  Traffic" pitchFamily="2" charset="-78"/>
            </a:rPr>
            <a:t>شخصیت</a:t>
          </a:r>
          <a:endParaRPr lang="en-US" sz="3200" kern="1200" dirty="0">
            <a:cs typeface="2  Traffic" pitchFamily="2" charset="-78"/>
          </a:endParaRPr>
        </a:p>
      </dsp:txBody>
      <dsp:txXfrm>
        <a:off x="6852975" y="3483564"/>
        <a:ext cx="1352843" cy="1170368"/>
      </dsp:txXfrm>
    </dsp:sp>
    <dsp:sp modelId="{13D11C09-403E-4A1E-A3A9-728635DA0D29}">
      <dsp:nvSpPr>
        <dsp:cNvPr id="0" name=""/>
        <dsp:cNvSpPr/>
      </dsp:nvSpPr>
      <dsp:spPr>
        <a:xfrm>
          <a:off x="4438966" y="4291260"/>
          <a:ext cx="931638" cy="80272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B0CC2D-2755-4327-92A1-1EF86B2FE783}">
      <dsp:nvSpPr>
        <dsp:cNvPr id="0" name=""/>
        <dsp:cNvSpPr/>
      </dsp:nvSpPr>
      <dsp:spPr>
        <a:xfrm>
          <a:off x="4661824" y="4271388"/>
          <a:ext cx="2023527" cy="1750588"/>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fa-IR" sz="3200" kern="1200" dirty="0">
              <a:cs typeface="2  Traffic" pitchFamily="2" charset="-78"/>
            </a:rPr>
            <a:t>ارزش</a:t>
          </a:r>
          <a:endParaRPr lang="en-US" sz="3200" kern="1200" dirty="0">
            <a:cs typeface="2  Traffic" pitchFamily="2" charset="-78"/>
          </a:endParaRPr>
        </a:p>
      </dsp:txBody>
      <dsp:txXfrm>
        <a:off x="4997166" y="4561498"/>
        <a:ext cx="1352843" cy="1170368"/>
      </dsp:txXfrm>
    </dsp:sp>
    <dsp:sp modelId="{4FE96239-1E9E-4B21-994E-116027B1FADE}">
      <dsp:nvSpPr>
        <dsp:cNvPr id="0" name=""/>
        <dsp:cNvSpPr/>
      </dsp:nvSpPr>
      <dsp:spPr>
        <a:xfrm>
          <a:off x="2797399" y="3194658"/>
          <a:ext cx="2023527" cy="1750588"/>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fa-IR" sz="3200" kern="1200" dirty="0">
              <a:cs typeface="2  Traffic" pitchFamily="2" charset="-78"/>
            </a:rPr>
            <a:t>توانایی</a:t>
          </a:r>
          <a:endParaRPr lang="en-US" sz="3200" kern="1200" dirty="0">
            <a:cs typeface="2  Traffic" pitchFamily="2" charset="-78"/>
          </a:endParaRPr>
        </a:p>
      </dsp:txBody>
      <dsp:txXfrm>
        <a:off x="3132741" y="3484768"/>
        <a:ext cx="1352843" cy="11703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5F52A-3C4A-4630-8C9D-B7F38A498A6B}">
      <dsp:nvSpPr>
        <dsp:cNvPr id="0" name=""/>
        <dsp:cNvSpPr/>
      </dsp:nvSpPr>
      <dsp:spPr>
        <a:xfrm rot="16200000">
          <a:off x="1489165" y="-1489165"/>
          <a:ext cx="2671354" cy="5649685"/>
        </a:xfrm>
        <a:prstGeom prst="round1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fa-IR" sz="4000" kern="1200" dirty="0">
              <a:cs typeface="B Nazanin" pitchFamily="2" charset="-78"/>
            </a:rPr>
            <a:t>آینده شغلی و حرفه‌ای استان</a:t>
          </a:r>
          <a:endParaRPr lang="en-US" sz="4000" kern="1200" dirty="0">
            <a:cs typeface="B Nazanin" pitchFamily="2" charset="-78"/>
          </a:endParaRPr>
        </a:p>
      </dsp:txBody>
      <dsp:txXfrm rot="5400000">
        <a:off x="0" y="0"/>
        <a:ext cx="5649685" cy="2003515"/>
      </dsp:txXfrm>
    </dsp:sp>
    <dsp:sp modelId="{F4F68BD2-092F-44C7-8FAD-B514B20E3E39}">
      <dsp:nvSpPr>
        <dsp:cNvPr id="0" name=""/>
        <dsp:cNvSpPr/>
      </dsp:nvSpPr>
      <dsp:spPr>
        <a:xfrm>
          <a:off x="5649685" y="0"/>
          <a:ext cx="5649685" cy="2671354"/>
        </a:xfrm>
        <a:prstGeom prst="round1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fa-IR" sz="4000" kern="1200" dirty="0">
              <a:cs typeface="B Nazanin" pitchFamily="2" charset="-78"/>
            </a:rPr>
            <a:t>آینده شغلی و حرفه‌ای در منطقه</a:t>
          </a:r>
          <a:endParaRPr lang="en-US" sz="4000" kern="1200" dirty="0">
            <a:cs typeface="B Nazanin" pitchFamily="2" charset="-78"/>
          </a:endParaRPr>
        </a:p>
      </dsp:txBody>
      <dsp:txXfrm>
        <a:off x="5649685" y="0"/>
        <a:ext cx="5649685" cy="2003515"/>
      </dsp:txXfrm>
    </dsp:sp>
    <dsp:sp modelId="{74146929-5E0A-4E1A-A421-1E095953FE80}">
      <dsp:nvSpPr>
        <dsp:cNvPr id="0" name=""/>
        <dsp:cNvSpPr/>
      </dsp:nvSpPr>
      <dsp:spPr>
        <a:xfrm rot="10800000">
          <a:off x="0" y="2671354"/>
          <a:ext cx="5649685" cy="2671354"/>
        </a:xfrm>
        <a:prstGeom prst="round1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fa-IR" sz="4000" kern="1200" dirty="0">
              <a:cs typeface="B Nazanin" pitchFamily="2" charset="-78"/>
            </a:rPr>
            <a:t>آینده شغلی و حرفه‌ای کشور</a:t>
          </a:r>
          <a:endParaRPr lang="en-US" sz="4000" kern="1200" dirty="0">
            <a:cs typeface="B Nazanin" pitchFamily="2" charset="-78"/>
          </a:endParaRPr>
        </a:p>
      </dsp:txBody>
      <dsp:txXfrm rot="10800000">
        <a:off x="0" y="3339192"/>
        <a:ext cx="5649685" cy="2003515"/>
      </dsp:txXfrm>
    </dsp:sp>
    <dsp:sp modelId="{8F76222D-48DB-44FE-AA4A-C7CE756A7BA1}">
      <dsp:nvSpPr>
        <dsp:cNvPr id="0" name=""/>
        <dsp:cNvSpPr/>
      </dsp:nvSpPr>
      <dsp:spPr>
        <a:xfrm rot="5400000">
          <a:off x="7138851" y="1182188"/>
          <a:ext cx="2671354" cy="5649685"/>
        </a:xfrm>
        <a:prstGeom prst="round1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fa-IR" sz="4000" kern="1200" dirty="0">
              <a:cs typeface="B Nazanin" pitchFamily="2" charset="-78"/>
            </a:rPr>
            <a:t>شناخت مشاغل و حرفه‌ها</a:t>
          </a:r>
          <a:endParaRPr lang="en-US" sz="4000" kern="1200" dirty="0">
            <a:cs typeface="B Nazanin" pitchFamily="2" charset="-78"/>
          </a:endParaRPr>
        </a:p>
      </dsp:txBody>
      <dsp:txXfrm rot="-5400000">
        <a:off x="5649685" y="3339192"/>
        <a:ext cx="5649685" cy="2003515"/>
      </dsp:txXfrm>
    </dsp:sp>
    <dsp:sp modelId="{C35D5151-C0F8-4F18-8F90-CE4B8949FEF9}">
      <dsp:nvSpPr>
        <dsp:cNvPr id="0" name=""/>
        <dsp:cNvSpPr/>
      </dsp:nvSpPr>
      <dsp:spPr>
        <a:xfrm>
          <a:off x="3487782" y="2003515"/>
          <a:ext cx="4323806" cy="1335677"/>
        </a:xfrm>
        <a:prstGeom prst="roundRect">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a-IR" sz="4000" kern="1200" dirty="0">
              <a:cs typeface="2  Traffic" pitchFamily="2" charset="-78"/>
            </a:rPr>
            <a:t>شناخت نیازهای جامعه</a:t>
          </a:r>
          <a:endParaRPr lang="en-US" sz="4000" kern="1200" dirty="0">
            <a:cs typeface="2  Traffic" pitchFamily="2" charset="-78"/>
          </a:endParaRPr>
        </a:p>
      </dsp:txBody>
      <dsp:txXfrm>
        <a:off x="3552984" y="2068717"/>
        <a:ext cx="4193402" cy="12052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C383D-54C7-4074-9CC9-3FD053858BE6}">
      <dsp:nvSpPr>
        <dsp:cNvPr id="0" name=""/>
        <dsp:cNvSpPr/>
      </dsp:nvSpPr>
      <dsp:spPr>
        <a:xfrm>
          <a:off x="2499253" y="886246"/>
          <a:ext cx="5193172" cy="5193172"/>
        </a:xfrm>
        <a:prstGeom prst="blockArc">
          <a:avLst>
            <a:gd name="adj1" fmla="val 9000000"/>
            <a:gd name="adj2" fmla="val 162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58272E-B9CA-4759-946B-F05F095D67E0}">
      <dsp:nvSpPr>
        <dsp:cNvPr id="0" name=""/>
        <dsp:cNvSpPr/>
      </dsp:nvSpPr>
      <dsp:spPr>
        <a:xfrm>
          <a:off x="2499253" y="886246"/>
          <a:ext cx="5193172" cy="5193172"/>
        </a:xfrm>
        <a:prstGeom prst="blockArc">
          <a:avLst>
            <a:gd name="adj1" fmla="val 1800000"/>
            <a:gd name="adj2" fmla="val 90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346BD6-563C-4CF0-9D59-5344F26C26B0}">
      <dsp:nvSpPr>
        <dsp:cNvPr id="0" name=""/>
        <dsp:cNvSpPr/>
      </dsp:nvSpPr>
      <dsp:spPr>
        <a:xfrm>
          <a:off x="2499253" y="886246"/>
          <a:ext cx="5193172" cy="5193172"/>
        </a:xfrm>
        <a:prstGeom prst="blockArc">
          <a:avLst>
            <a:gd name="adj1" fmla="val 16200000"/>
            <a:gd name="adj2" fmla="val 18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A115DD-98D2-45FC-BCF0-AF53D12D6ACF}">
      <dsp:nvSpPr>
        <dsp:cNvPr id="0" name=""/>
        <dsp:cNvSpPr/>
      </dsp:nvSpPr>
      <dsp:spPr>
        <a:xfrm>
          <a:off x="3940355" y="2170549"/>
          <a:ext cx="2389393" cy="238939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fa-IR" sz="4100" kern="1200" dirty="0">
              <a:cs typeface="2  Traffic" pitchFamily="2" charset="-78"/>
            </a:rPr>
            <a:t>شناخت محیط</a:t>
          </a:r>
          <a:endParaRPr lang="en-US" sz="4100" kern="1200" dirty="0">
            <a:cs typeface="2  Traffic" pitchFamily="2" charset="-78"/>
          </a:endParaRPr>
        </a:p>
      </dsp:txBody>
      <dsp:txXfrm>
        <a:off x="4290274" y="2520468"/>
        <a:ext cx="1689555" cy="1689555"/>
      </dsp:txXfrm>
    </dsp:sp>
    <dsp:sp modelId="{21EBEFC4-AA5B-4576-A9F9-DCE2E949AF1D}">
      <dsp:nvSpPr>
        <dsp:cNvPr id="0" name=""/>
        <dsp:cNvSpPr/>
      </dsp:nvSpPr>
      <dsp:spPr>
        <a:xfrm>
          <a:off x="3862725" y="-107020"/>
          <a:ext cx="2466229" cy="210696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fa-IR" sz="2700" kern="1200" dirty="0">
              <a:cs typeface="B Nazanin" pitchFamily="2" charset="-78"/>
            </a:rPr>
            <a:t>هنرستان‌ها و دبیرستان‌های متوسطه دوم</a:t>
          </a:r>
          <a:endParaRPr lang="en-US" sz="2700" kern="1200" dirty="0">
            <a:cs typeface="B Nazanin" pitchFamily="2" charset="-78"/>
          </a:endParaRPr>
        </a:p>
      </dsp:txBody>
      <dsp:txXfrm>
        <a:off x="4223896" y="201537"/>
        <a:ext cx="1743887" cy="1489846"/>
      </dsp:txXfrm>
    </dsp:sp>
    <dsp:sp modelId="{0EA7E6AE-557E-423A-99FE-C081523D5A36}">
      <dsp:nvSpPr>
        <dsp:cNvPr id="0" name=""/>
        <dsp:cNvSpPr/>
      </dsp:nvSpPr>
      <dsp:spPr>
        <a:xfrm>
          <a:off x="6013635" y="3426114"/>
          <a:ext cx="2557535" cy="264981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fa-IR" sz="2700" kern="1200" dirty="0">
              <a:cs typeface="B Nazanin" pitchFamily="2" charset="-78"/>
            </a:rPr>
            <a:t>رشته‌های تحصیلی</a:t>
          </a:r>
        </a:p>
        <a:p>
          <a:pPr marL="0" lvl="0" indent="0" algn="ctr" defTabSz="1200150">
            <a:lnSpc>
              <a:spcPct val="90000"/>
            </a:lnSpc>
            <a:spcBef>
              <a:spcPct val="0"/>
            </a:spcBef>
            <a:spcAft>
              <a:spcPct val="35000"/>
            </a:spcAft>
            <a:buNone/>
          </a:pPr>
          <a:r>
            <a:rPr lang="fa-IR" sz="2700" kern="1200" dirty="0">
              <a:cs typeface="B Nazanin" pitchFamily="2" charset="-78"/>
            </a:rPr>
            <a:t>موجود در منطقه</a:t>
          </a:r>
          <a:endParaRPr lang="en-US" sz="2700" kern="1200" dirty="0">
            <a:cs typeface="B Nazanin" pitchFamily="2" charset="-78"/>
          </a:endParaRPr>
        </a:p>
      </dsp:txBody>
      <dsp:txXfrm>
        <a:off x="6388177" y="3814170"/>
        <a:ext cx="1808451" cy="1873699"/>
      </dsp:txXfrm>
    </dsp:sp>
    <dsp:sp modelId="{45E29D61-938B-4751-8FBB-046403DF92E0}">
      <dsp:nvSpPr>
        <dsp:cNvPr id="0" name=""/>
        <dsp:cNvSpPr/>
      </dsp:nvSpPr>
      <dsp:spPr>
        <a:xfrm>
          <a:off x="1560253" y="3462375"/>
          <a:ext cx="2678044" cy="257728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fa-IR" sz="2700" kern="1200" dirty="0">
              <a:cs typeface="B Nazanin" pitchFamily="2" charset="-78"/>
            </a:rPr>
            <a:t>محدودیت‌ها و امکانات موجود در مدارس</a:t>
          </a:r>
          <a:endParaRPr lang="en-US" sz="2700" kern="1200" dirty="0">
            <a:cs typeface="B Nazanin" pitchFamily="2" charset="-78"/>
          </a:endParaRPr>
        </a:p>
      </dsp:txBody>
      <dsp:txXfrm>
        <a:off x="1952443" y="3839810"/>
        <a:ext cx="1893664" cy="1822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EC20F-5A42-46CC-97B2-4220E9ED1C34}">
      <dsp:nvSpPr>
        <dsp:cNvPr id="0" name=""/>
        <dsp:cNvSpPr/>
      </dsp:nvSpPr>
      <dsp:spPr>
        <a:xfrm>
          <a:off x="0" y="520148"/>
          <a:ext cx="10202090" cy="8568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FEAE98-9CE2-4AD9-9FAB-4499DE4B5822}">
      <dsp:nvSpPr>
        <dsp:cNvPr id="0" name=""/>
        <dsp:cNvSpPr/>
      </dsp:nvSpPr>
      <dsp:spPr>
        <a:xfrm>
          <a:off x="6253855" y="543"/>
          <a:ext cx="3777762" cy="100368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0" tIns="0" rIns="269930" bIns="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2  Compset" pitchFamily="2" charset="-78"/>
            </a:rPr>
            <a:t>ارزش هاى نظری (علم و دانش)</a:t>
          </a:r>
        </a:p>
      </dsp:txBody>
      <dsp:txXfrm>
        <a:off x="6302851" y="49539"/>
        <a:ext cx="3679770" cy="905688"/>
      </dsp:txXfrm>
    </dsp:sp>
    <dsp:sp modelId="{4191A054-925C-4555-952B-8F931669027F}">
      <dsp:nvSpPr>
        <dsp:cNvPr id="0" name=""/>
        <dsp:cNvSpPr/>
      </dsp:nvSpPr>
      <dsp:spPr>
        <a:xfrm>
          <a:off x="0" y="2062388"/>
          <a:ext cx="10202090" cy="8568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1501E7-EC6F-4861-A37D-471737D8DF78}">
      <dsp:nvSpPr>
        <dsp:cNvPr id="0" name=""/>
        <dsp:cNvSpPr/>
      </dsp:nvSpPr>
      <dsp:spPr>
        <a:xfrm>
          <a:off x="1681845" y="1684904"/>
          <a:ext cx="7461471" cy="100368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0" tIns="0" rIns="269930" bIns="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2  Compset" pitchFamily="2" charset="-78"/>
            </a:rPr>
            <a:t>فرد به علم و دانش، آن هم به جنبه نظرى و انتزاعى آن و نه معناى عملى و عينى آن، بها مى دهد</a:t>
          </a:r>
        </a:p>
      </dsp:txBody>
      <dsp:txXfrm>
        <a:off x="1730841" y="1733900"/>
        <a:ext cx="7363479" cy="905688"/>
      </dsp:txXfrm>
    </dsp:sp>
    <dsp:sp modelId="{2CB086E7-EB57-4C8B-9F73-CB9A03517445}">
      <dsp:nvSpPr>
        <dsp:cNvPr id="0" name=""/>
        <dsp:cNvSpPr/>
      </dsp:nvSpPr>
      <dsp:spPr>
        <a:xfrm>
          <a:off x="0" y="3604629"/>
          <a:ext cx="10202090" cy="856800"/>
        </a:xfrm>
        <a:prstGeom prst="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BBDEB6-8763-47E1-A8CE-3A68B2BA5CF5}">
      <dsp:nvSpPr>
        <dsp:cNvPr id="0" name=""/>
        <dsp:cNvSpPr/>
      </dsp:nvSpPr>
      <dsp:spPr>
        <a:xfrm>
          <a:off x="996050" y="3067258"/>
          <a:ext cx="7141463" cy="100368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0" tIns="0" rIns="269930" bIns="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2  Compset" pitchFamily="2" charset="-78"/>
            </a:rPr>
            <a:t>هدف عمده او تحقيق دانش و افزايش يافته هاى علمى است، به گونه اى كه اصلا با جنبه هاى كاربردى و عملى آن ها كارى ندارد. </a:t>
          </a:r>
        </a:p>
      </dsp:txBody>
      <dsp:txXfrm>
        <a:off x="1045046" y="3116254"/>
        <a:ext cx="7043471" cy="905688"/>
      </dsp:txXfrm>
    </dsp:sp>
    <dsp:sp modelId="{07DD4D0A-7307-47FF-A037-5A08CE5DA4C8}">
      <dsp:nvSpPr>
        <dsp:cNvPr id="0" name=""/>
        <dsp:cNvSpPr/>
      </dsp:nvSpPr>
      <dsp:spPr>
        <a:xfrm>
          <a:off x="0" y="5146869"/>
          <a:ext cx="10202090" cy="85680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F0FCE4-D67A-4A2A-8102-EDAA7D845351}">
      <dsp:nvSpPr>
        <dsp:cNvPr id="0" name=""/>
        <dsp:cNvSpPr/>
      </dsp:nvSpPr>
      <dsp:spPr>
        <a:xfrm>
          <a:off x="146930" y="4591733"/>
          <a:ext cx="7141463" cy="100368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0" tIns="0" rIns="269930" bIns="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2  Compset" pitchFamily="2" charset="-78"/>
            </a:rPr>
            <a:t>وى تشنه علم و دانش است و صرفاً مى خواهد كه بخواند و بخواند.</a:t>
          </a:r>
        </a:p>
      </dsp:txBody>
      <dsp:txXfrm>
        <a:off x="195926" y="4640729"/>
        <a:ext cx="7043471" cy="9056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EC20F-5A42-46CC-97B2-4220E9ED1C34}">
      <dsp:nvSpPr>
        <dsp:cNvPr id="0" name=""/>
        <dsp:cNvSpPr/>
      </dsp:nvSpPr>
      <dsp:spPr>
        <a:xfrm>
          <a:off x="0" y="520148"/>
          <a:ext cx="10202090" cy="8568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FEAE98-9CE2-4AD9-9FAB-4499DE4B5822}">
      <dsp:nvSpPr>
        <dsp:cNvPr id="0" name=""/>
        <dsp:cNvSpPr/>
      </dsp:nvSpPr>
      <dsp:spPr>
        <a:xfrm>
          <a:off x="6064423" y="543"/>
          <a:ext cx="3901881" cy="100368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0" tIns="0" rIns="269930" bIns="0" numCol="1" spcCol="1270" anchor="ctr" anchorCtr="0">
          <a:noAutofit/>
        </a:bodyPr>
        <a:lstStyle/>
        <a:p>
          <a:pPr marL="0" lvl="0" indent="0" algn="r" defTabSz="1066800" rtl="1">
            <a:lnSpc>
              <a:spcPct val="90000"/>
            </a:lnSpc>
            <a:spcBef>
              <a:spcPct val="0"/>
            </a:spcBef>
            <a:spcAft>
              <a:spcPct val="35000"/>
            </a:spcAft>
            <a:buNone/>
          </a:pPr>
          <a:endParaRPr lang="fa-IR" sz="2400" kern="1200" dirty="0">
            <a:cs typeface="2  Compset" pitchFamily="2" charset="-78"/>
          </a:endParaRPr>
        </a:p>
        <a:p>
          <a:pPr marL="0" lvl="0" indent="0" algn="r" defTabSz="1066800" rtl="1">
            <a:lnSpc>
              <a:spcPct val="90000"/>
            </a:lnSpc>
            <a:spcBef>
              <a:spcPct val="0"/>
            </a:spcBef>
            <a:spcAft>
              <a:spcPct val="35000"/>
            </a:spcAft>
            <a:buNone/>
          </a:pPr>
          <a:r>
            <a:rPr lang="fa-IR" sz="2400" kern="1200" dirty="0">
              <a:cs typeface="2  Compset" pitchFamily="2" charset="-78"/>
            </a:rPr>
            <a:t>ارزش هاى سياسى (قدرت و سلطه)</a:t>
          </a:r>
        </a:p>
        <a:p>
          <a:pPr marL="0" lvl="0" indent="0" algn="r" defTabSz="1066800" rtl="1">
            <a:lnSpc>
              <a:spcPct val="90000"/>
            </a:lnSpc>
            <a:spcBef>
              <a:spcPct val="0"/>
            </a:spcBef>
            <a:spcAft>
              <a:spcPct val="35000"/>
            </a:spcAft>
            <a:buNone/>
          </a:pPr>
          <a:endParaRPr lang="fa-IR" sz="2400" kern="1200" dirty="0">
            <a:cs typeface="2  Compset" pitchFamily="2" charset="-78"/>
          </a:endParaRPr>
        </a:p>
      </dsp:txBody>
      <dsp:txXfrm>
        <a:off x="6113419" y="49539"/>
        <a:ext cx="3803889" cy="905688"/>
      </dsp:txXfrm>
    </dsp:sp>
    <dsp:sp modelId="{4191A054-925C-4555-952B-8F931669027F}">
      <dsp:nvSpPr>
        <dsp:cNvPr id="0" name=""/>
        <dsp:cNvSpPr/>
      </dsp:nvSpPr>
      <dsp:spPr>
        <a:xfrm>
          <a:off x="0" y="2062388"/>
          <a:ext cx="10202090" cy="856800"/>
        </a:xfrm>
        <a:prstGeom prst="rect">
          <a:avLst/>
        </a:prstGeom>
        <a:solidFill>
          <a:schemeClr val="lt1">
            <a:alpha val="90000"/>
            <a:hueOff val="0"/>
            <a:satOff val="0"/>
            <a:lumOff val="0"/>
            <a:alphaOff val="0"/>
          </a:schemeClr>
        </a:solidFill>
        <a:ln w="19050" cap="rnd" cmpd="sng" algn="ctr">
          <a:solidFill>
            <a:schemeClr val="accent3">
              <a:hueOff val="-1652922"/>
              <a:satOff val="269"/>
              <a:lumOff val="915"/>
              <a:alphaOff val="0"/>
            </a:schemeClr>
          </a:solidFill>
          <a:prstDash val="solid"/>
        </a:ln>
        <a:effectLst/>
      </dsp:spPr>
      <dsp:style>
        <a:lnRef idx="2">
          <a:scrgbClr r="0" g="0" b="0"/>
        </a:lnRef>
        <a:fillRef idx="1">
          <a:scrgbClr r="0" g="0" b="0"/>
        </a:fillRef>
        <a:effectRef idx="0">
          <a:scrgbClr r="0" g="0" b="0"/>
        </a:effectRef>
        <a:fontRef idx="minor"/>
      </dsp:style>
    </dsp:sp>
    <dsp:sp modelId="{751501E7-EC6F-4861-A37D-471737D8DF78}">
      <dsp:nvSpPr>
        <dsp:cNvPr id="0" name=""/>
        <dsp:cNvSpPr/>
      </dsp:nvSpPr>
      <dsp:spPr>
        <a:xfrm>
          <a:off x="1681845" y="1684904"/>
          <a:ext cx="7461471" cy="1003680"/>
        </a:xfrm>
        <a:prstGeom prst="roundRect">
          <a:avLst/>
        </a:prstGeom>
        <a:solidFill>
          <a:schemeClr val="accent3">
            <a:hueOff val="-1652922"/>
            <a:satOff val="269"/>
            <a:lumOff val="91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0" tIns="0" rIns="269930" bIns="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2  Compset" pitchFamily="2" charset="-78"/>
            </a:rPr>
            <a:t>در اين نظام ارزشى، فرد به قدرت و سياست ارزش و اهميت مى دهد.</a:t>
          </a:r>
        </a:p>
      </dsp:txBody>
      <dsp:txXfrm>
        <a:off x="1730841" y="1733900"/>
        <a:ext cx="7363479" cy="905688"/>
      </dsp:txXfrm>
    </dsp:sp>
    <dsp:sp modelId="{2CB086E7-EB57-4C8B-9F73-CB9A03517445}">
      <dsp:nvSpPr>
        <dsp:cNvPr id="0" name=""/>
        <dsp:cNvSpPr/>
      </dsp:nvSpPr>
      <dsp:spPr>
        <a:xfrm>
          <a:off x="0" y="3604629"/>
          <a:ext cx="10202090" cy="856800"/>
        </a:xfrm>
        <a:prstGeom prst="rect">
          <a:avLst/>
        </a:prstGeom>
        <a:solidFill>
          <a:schemeClr val="lt1">
            <a:alpha val="90000"/>
            <a:hueOff val="0"/>
            <a:satOff val="0"/>
            <a:lumOff val="0"/>
            <a:alphaOff val="0"/>
          </a:schemeClr>
        </a:solidFill>
        <a:ln w="19050" cap="rnd" cmpd="sng" algn="ctr">
          <a:solidFill>
            <a:schemeClr val="accent3">
              <a:hueOff val="-3305844"/>
              <a:satOff val="539"/>
              <a:lumOff val="1829"/>
              <a:alphaOff val="0"/>
            </a:schemeClr>
          </a:solidFill>
          <a:prstDash val="solid"/>
        </a:ln>
        <a:effectLst/>
      </dsp:spPr>
      <dsp:style>
        <a:lnRef idx="2">
          <a:scrgbClr r="0" g="0" b="0"/>
        </a:lnRef>
        <a:fillRef idx="1">
          <a:scrgbClr r="0" g="0" b="0"/>
        </a:fillRef>
        <a:effectRef idx="0">
          <a:scrgbClr r="0" g="0" b="0"/>
        </a:effectRef>
        <a:fontRef idx="minor"/>
      </dsp:style>
    </dsp:sp>
    <dsp:sp modelId="{6ABBDEB6-8763-47E1-A8CE-3A68B2BA5CF5}">
      <dsp:nvSpPr>
        <dsp:cNvPr id="0" name=""/>
        <dsp:cNvSpPr/>
      </dsp:nvSpPr>
      <dsp:spPr>
        <a:xfrm>
          <a:off x="996050" y="3067258"/>
          <a:ext cx="7141463" cy="1003680"/>
        </a:xfrm>
        <a:prstGeom prst="roundRect">
          <a:avLst/>
        </a:prstGeom>
        <a:solidFill>
          <a:schemeClr val="accent3">
            <a:hueOff val="-3305844"/>
            <a:satOff val="539"/>
            <a:lumOff val="182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0" tIns="0" rIns="269930" bIns="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2  Compset" pitchFamily="2" charset="-78"/>
            </a:rPr>
            <a:t>وى عقيده دارد كه كسب قدرت و مهار دولت ها و ملت ها از مهم ترين اهداف در زندگى مى باشند.</a:t>
          </a:r>
        </a:p>
      </dsp:txBody>
      <dsp:txXfrm>
        <a:off x="1045046" y="3116254"/>
        <a:ext cx="7043471" cy="905688"/>
      </dsp:txXfrm>
    </dsp:sp>
    <dsp:sp modelId="{07DD4D0A-7307-47FF-A037-5A08CE5DA4C8}">
      <dsp:nvSpPr>
        <dsp:cNvPr id="0" name=""/>
        <dsp:cNvSpPr/>
      </dsp:nvSpPr>
      <dsp:spPr>
        <a:xfrm>
          <a:off x="0" y="5146869"/>
          <a:ext cx="10202090" cy="856800"/>
        </a:xfrm>
        <a:prstGeom prst="rect">
          <a:avLst/>
        </a:prstGeom>
        <a:solidFill>
          <a:schemeClr val="lt1">
            <a:alpha val="90000"/>
            <a:hueOff val="0"/>
            <a:satOff val="0"/>
            <a:lumOff val="0"/>
            <a:alphaOff val="0"/>
          </a:schemeClr>
        </a:solidFill>
        <a:ln w="19050" cap="rnd" cmpd="sng" algn="ctr">
          <a:solidFill>
            <a:schemeClr val="accent3">
              <a:hueOff val="-4958767"/>
              <a:satOff val="808"/>
              <a:lumOff val="2744"/>
              <a:alphaOff val="0"/>
            </a:schemeClr>
          </a:solidFill>
          <a:prstDash val="solid"/>
        </a:ln>
        <a:effectLst/>
      </dsp:spPr>
      <dsp:style>
        <a:lnRef idx="2">
          <a:scrgbClr r="0" g="0" b="0"/>
        </a:lnRef>
        <a:fillRef idx="1">
          <a:scrgbClr r="0" g="0" b="0"/>
        </a:fillRef>
        <a:effectRef idx="0">
          <a:scrgbClr r="0" g="0" b="0"/>
        </a:effectRef>
        <a:fontRef idx="minor"/>
      </dsp:style>
    </dsp:sp>
    <dsp:sp modelId="{4BF0FCE4-D67A-4A2A-8102-EDAA7D845351}">
      <dsp:nvSpPr>
        <dsp:cNvPr id="0" name=""/>
        <dsp:cNvSpPr/>
      </dsp:nvSpPr>
      <dsp:spPr>
        <a:xfrm>
          <a:off x="146930" y="4591733"/>
          <a:ext cx="7141463" cy="1003680"/>
        </a:xfrm>
        <a:prstGeom prst="roundRect">
          <a:avLst/>
        </a:prstGeom>
        <a:solidFill>
          <a:schemeClr val="accent3">
            <a:hueOff val="-4958767"/>
            <a:satOff val="808"/>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0" tIns="0" rIns="269930" bIns="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2  Compset" pitchFamily="2" charset="-78"/>
            </a:rPr>
            <a:t>هدف اصلى چنين فردى در زندگى، يافتن شيوه اى براى قرار دادن خود در يك موقعيت قدرت سياسى مى باشد.</a:t>
          </a:r>
        </a:p>
      </dsp:txBody>
      <dsp:txXfrm>
        <a:off x="195926" y="4640729"/>
        <a:ext cx="7043471" cy="9056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EC20F-5A42-46CC-97B2-4220E9ED1C34}">
      <dsp:nvSpPr>
        <dsp:cNvPr id="0" name=""/>
        <dsp:cNvSpPr/>
      </dsp:nvSpPr>
      <dsp:spPr>
        <a:xfrm>
          <a:off x="0" y="544859"/>
          <a:ext cx="11299371" cy="8820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FEAE98-9CE2-4AD9-9FAB-4499DE4B5822}">
      <dsp:nvSpPr>
        <dsp:cNvPr id="0" name=""/>
        <dsp:cNvSpPr/>
      </dsp:nvSpPr>
      <dsp:spPr>
        <a:xfrm>
          <a:off x="7093694" y="9972"/>
          <a:ext cx="4016869" cy="103320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963" tIns="0" rIns="298963" bIns="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2  Compset" pitchFamily="2" charset="-78"/>
            </a:rPr>
            <a:t>ارزش هاى زيبايى شناختى (هنر)</a:t>
          </a:r>
        </a:p>
      </dsp:txBody>
      <dsp:txXfrm>
        <a:off x="7144131" y="60409"/>
        <a:ext cx="3915995" cy="932326"/>
      </dsp:txXfrm>
    </dsp:sp>
    <dsp:sp modelId="{4191A054-925C-4555-952B-8F931669027F}">
      <dsp:nvSpPr>
        <dsp:cNvPr id="0" name=""/>
        <dsp:cNvSpPr/>
      </dsp:nvSpPr>
      <dsp:spPr>
        <a:xfrm>
          <a:off x="0" y="2132460"/>
          <a:ext cx="11299371" cy="882000"/>
        </a:xfrm>
        <a:prstGeom prst="rect">
          <a:avLst/>
        </a:prstGeom>
        <a:solidFill>
          <a:schemeClr val="lt1">
            <a:alpha val="90000"/>
            <a:hueOff val="0"/>
            <a:satOff val="0"/>
            <a:lumOff val="0"/>
            <a:alphaOff val="0"/>
          </a:schemeClr>
        </a:solidFill>
        <a:ln w="19050" cap="rnd" cmpd="sng" algn="ctr">
          <a:solidFill>
            <a:schemeClr val="accent3">
              <a:hueOff val="-1652922"/>
              <a:satOff val="269"/>
              <a:lumOff val="915"/>
              <a:alphaOff val="0"/>
            </a:schemeClr>
          </a:solidFill>
          <a:prstDash val="solid"/>
        </a:ln>
        <a:effectLst/>
      </dsp:spPr>
      <dsp:style>
        <a:lnRef idx="2">
          <a:scrgbClr r="0" g="0" b="0"/>
        </a:lnRef>
        <a:fillRef idx="1">
          <a:scrgbClr r="0" g="0" b="0"/>
        </a:fillRef>
        <a:effectRef idx="0">
          <a:scrgbClr r="0" g="0" b="0"/>
        </a:effectRef>
        <a:fontRef idx="minor"/>
      </dsp:style>
    </dsp:sp>
    <dsp:sp modelId="{751501E7-EC6F-4861-A37D-471737D8DF78}">
      <dsp:nvSpPr>
        <dsp:cNvPr id="0" name=""/>
        <dsp:cNvSpPr/>
      </dsp:nvSpPr>
      <dsp:spPr>
        <a:xfrm>
          <a:off x="1435539" y="1743873"/>
          <a:ext cx="8691182" cy="1033200"/>
        </a:xfrm>
        <a:prstGeom prst="roundRect">
          <a:avLst/>
        </a:prstGeom>
        <a:solidFill>
          <a:schemeClr val="accent3">
            <a:hueOff val="-1652922"/>
            <a:satOff val="269"/>
            <a:lumOff val="91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963" tIns="0" rIns="298963" bIns="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2  Compset" pitchFamily="2" charset="-78"/>
            </a:rPr>
            <a:t>در اين نظام، فرد عقيده دارد كه زيبايى مهم ترين و ارزشمندترين چيز در زندگى است.</a:t>
          </a:r>
        </a:p>
      </dsp:txBody>
      <dsp:txXfrm>
        <a:off x="1485976" y="1794310"/>
        <a:ext cx="8590308" cy="932326"/>
      </dsp:txXfrm>
    </dsp:sp>
    <dsp:sp modelId="{2CB086E7-EB57-4C8B-9F73-CB9A03517445}">
      <dsp:nvSpPr>
        <dsp:cNvPr id="0" name=""/>
        <dsp:cNvSpPr/>
      </dsp:nvSpPr>
      <dsp:spPr>
        <a:xfrm>
          <a:off x="0" y="3720060"/>
          <a:ext cx="11299371" cy="882000"/>
        </a:xfrm>
        <a:prstGeom prst="rect">
          <a:avLst/>
        </a:prstGeom>
        <a:solidFill>
          <a:schemeClr val="lt1">
            <a:alpha val="90000"/>
            <a:hueOff val="0"/>
            <a:satOff val="0"/>
            <a:lumOff val="0"/>
            <a:alphaOff val="0"/>
          </a:schemeClr>
        </a:solidFill>
        <a:ln w="19050" cap="rnd" cmpd="sng" algn="ctr">
          <a:solidFill>
            <a:schemeClr val="accent3">
              <a:hueOff val="-3305844"/>
              <a:satOff val="539"/>
              <a:lumOff val="1829"/>
              <a:alphaOff val="0"/>
            </a:schemeClr>
          </a:solidFill>
          <a:prstDash val="solid"/>
        </a:ln>
        <a:effectLst/>
      </dsp:spPr>
      <dsp:style>
        <a:lnRef idx="2">
          <a:scrgbClr r="0" g="0" b="0"/>
        </a:lnRef>
        <a:fillRef idx="1">
          <a:scrgbClr r="0" g="0" b="0"/>
        </a:fillRef>
        <a:effectRef idx="0">
          <a:scrgbClr r="0" g="0" b="0"/>
        </a:effectRef>
        <a:fontRef idx="minor"/>
      </dsp:style>
    </dsp:sp>
    <dsp:sp modelId="{6ABBDEB6-8763-47E1-A8CE-3A68B2BA5CF5}">
      <dsp:nvSpPr>
        <dsp:cNvPr id="0" name=""/>
        <dsp:cNvSpPr/>
      </dsp:nvSpPr>
      <dsp:spPr>
        <a:xfrm>
          <a:off x="1103180" y="3166884"/>
          <a:ext cx="7909559" cy="1033200"/>
        </a:xfrm>
        <a:prstGeom prst="roundRect">
          <a:avLst/>
        </a:prstGeom>
        <a:solidFill>
          <a:schemeClr val="accent3">
            <a:hueOff val="-3305844"/>
            <a:satOff val="539"/>
            <a:lumOff val="182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963" tIns="0" rIns="298963" bIns="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2  Compset" pitchFamily="2" charset="-78"/>
            </a:rPr>
            <a:t>هدف اصلى وى در زندگى رشد توانايى هاى هنرى خود است</a:t>
          </a:r>
        </a:p>
      </dsp:txBody>
      <dsp:txXfrm>
        <a:off x="1153617" y="3217321"/>
        <a:ext cx="7808685" cy="932326"/>
      </dsp:txXfrm>
    </dsp:sp>
    <dsp:sp modelId="{07DD4D0A-7307-47FF-A037-5A08CE5DA4C8}">
      <dsp:nvSpPr>
        <dsp:cNvPr id="0" name=""/>
        <dsp:cNvSpPr/>
      </dsp:nvSpPr>
      <dsp:spPr>
        <a:xfrm>
          <a:off x="0" y="5307660"/>
          <a:ext cx="11299371" cy="882000"/>
        </a:xfrm>
        <a:prstGeom prst="rect">
          <a:avLst/>
        </a:prstGeom>
        <a:solidFill>
          <a:schemeClr val="lt1">
            <a:alpha val="90000"/>
            <a:hueOff val="0"/>
            <a:satOff val="0"/>
            <a:lumOff val="0"/>
            <a:alphaOff val="0"/>
          </a:schemeClr>
        </a:solidFill>
        <a:ln w="19050" cap="rnd" cmpd="sng" algn="ctr">
          <a:solidFill>
            <a:schemeClr val="accent3">
              <a:hueOff val="-4958767"/>
              <a:satOff val="808"/>
              <a:lumOff val="2744"/>
              <a:alphaOff val="0"/>
            </a:schemeClr>
          </a:solidFill>
          <a:prstDash val="solid"/>
        </a:ln>
        <a:effectLst/>
      </dsp:spPr>
      <dsp:style>
        <a:lnRef idx="2">
          <a:scrgbClr r="0" g="0" b="0"/>
        </a:lnRef>
        <a:fillRef idx="1">
          <a:scrgbClr r="0" g="0" b="0"/>
        </a:fillRef>
        <a:effectRef idx="0">
          <a:scrgbClr r="0" g="0" b="0"/>
        </a:effectRef>
        <a:fontRef idx="minor"/>
      </dsp:style>
    </dsp:sp>
    <dsp:sp modelId="{4BF0FCE4-D67A-4A2A-8102-EDAA7D845351}">
      <dsp:nvSpPr>
        <dsp:cNvPr id="0" name=""/>
        <dsp:cNvSpPr/>
      </dsp:nvSpPr>
      <dsp:spPr>
        <a:xfrm>
          <a:off x="162733" y="4736197"/>
          <a:ext cx="7909559" cy="1033200"/>
        </a:xfrm>
        <a:prstGeom prst="roundRect">
          <a:avLst/>
        </a:prstGeom>
        <a:solidFill>
          <a:schemeClr val="accent3">
            <a:hueOff val="-4958767"/>
            <a:satOff val="808"/>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963" tIns="0" rIns="298963" bIns="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2  Compset" pitchFamily="2" charset="-78"/>
            </a:rPr>
            <a:t>و درگير شدن با اعمال و حركاتى است كه زيبايى را در سطح عمومى و خصوصى افزايش مى دهد.</a:t>
          </a:r>
        </a:p>
      </dsp:txBody>
      <dsp:txXfrm>
        <a:off x="213170" y="4786634"/>
        <a:ext cx="7808685" cy="9323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EC20F-5A42-46CC-97B2-4220E9ED1C34}">
      <dsp:nvSpPr>
        <dsp:cNvPr id="0" name=""/>
        <dsp:cNvSpPr/>
      </dsp:nvSpPr>
      <dsp:spPr>
        <a:xfrm>
          <a:off x="0" y="520148"/>
          <a:ext cx="10202090" cy="8568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FEAE98-9CE2-4AD9-9FAB-4499DE4B5822}">
      <dsp:nvSpPr>
        <dsp:cNvPr id="0" name=""/>
        <dsp:cNvSpPr/>
      </dsp:nvSpPr>
      <dsp:spPr>
        <a:xfrm>
          <a:off x="5914233" y="0"/>
          <a:ext cx="4065134" cy="100368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0" tIns="0" rIns="269930" bIns="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2  Compset" pitchFamily="2" charset="-78"/>
            </a:rPr>
            <a:t>ارزش هاى اقتصادى (پول و ثروت)</a:t>
          </a:r>
        </a:p>
      </dsp:txBody>
      <dsp:txXfrm>
        <a:off x="5963229" y="48996"/>
        <a:ext cx="3967142" cy="905688"/>
      </dsp:txXfrm>
    </dsp:sp>
    <dsp:sp modelId="{4191A054-925C-4555-952B-8F931669027F}">
      <dsp:nvSpPr>
        <dsp:cNvPr id="0" name=""/>
        <dsp:cNvSpPr/>
      </dsp:nvSpPr>
      <dsp:spPr>
        <a:xfrm>
          <a:off x="0" y="2062388"/>
          <a:ext cx="10202090" cy="856800"/>
        </a:xfrm>
        <a:prstGeom prst="rect">
          <a:avLst/>
        </a:prstGeom>
        <a:solidFill>
          <a:schemeClr val="lt1">
            <a:alpha val="90000"/>
            <a:hueOff val="0"/>
            <a:satOff val="0"/>
            <a:lumOff val="0"/>
            <a:alphaOff val="0"/>
          </a:schemeClr>
        </a:solidFill>
        <a:ln w="19050" cap="rnd" cmpd="sng" algn="ctr">
          <a:solidFill>
            <a:schemeClr val="accent3">
              <a:hueOff val="-1652922"/>
              <a:satOff val="269"/>
              <a:lumOff val="915"/>
              <a:alphaOff val="0"/>
            </a:schemeClr>
          </a:solidFill>
          <a:prstDash val="solid"/>
        </a:ln>
        <a:effectLst/>
      </dsp:spPr>
      <dsp:style>
        <a:lnRef idx="2">
          <a:scrgbClr r="0" g="0" b="0"/>
        </a:lnRef>
        <a:fillRef idx="1">
          <a:scrgbClr r="0" g="0" b="0"/>
        </a:fillRef>
        <a:effectRef idx="0">
          <a:scrgbClr r="0" g="0" b="0"/>
        </a:effectRef>
        <a:fontRef idx="minor"/>
      </dsp:style>
    </dsp:sp>
    <dsp:sp modelId="{751501E7-EC6F-4861-A37D-471737D8DF78}">
      <dsp:nvSpPr>
        <dsp:cNvPr id="0" name=""/>
        <dsp:cNvSpPr/>
      </dsp:nvSpPr>
      <dsp:spPr>
        <a:xfrm>
          <a:off x="1681845" y="1684904"/>
          <a:ext cx="7461471" cy="1003680"/>
        </a:xfrm>
        <a:prstGeom prst="roundRect">
          <a:avLst/>
        </a:prstGeom>
        <a:solidFill>
          <a:schemeClr val="accent3">
            <a:hueOff val="-1652922"/>
            <a:satOff val="269"/>
            <a:lumOff val="91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0" tIns="0" rIns="269930" bIns="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2  Compset" pitchFamily="2" charset="-78"/>
            </a:rPr>
            <a:t>در اين نظام ارزشى، فرد به پول و ثروت بها مى دهد. </a:t>
          </a:r>
        </a:p>
      </dsp:txBody>
      <dsp:txXfrm>
        <a:off x="1730841" y="1733900"/>
        <a:ext cx="7363479" cy="905688"/>
      </dsp:txXfrm>
    </dsp:sp>
    <dsp:sp modelId="{2CB086E7-EB57-4C8B-9F73-CB9A03517445}">
      <dsp:nvSpPr>
        <dsp:cNvPr id="0" name=""/>
        <dsp:cNvSpPr/>
      </dsp:nvSpPr>
      <dsp:spPr>
        <a:xfrm>
          <a:off x="0" y="3604629"/>
          <a:ext cx="10202090" cy="856800"/>
        </a:xfrm>
        <a:prstGeom prst="rect">
          <a:avLst/>
        </a:prstGeom>
        <a:solidFill>
          <a:schemeClr val="lt1">
            <a:alpha val="90000"/>
            <a:hueOff val="0"/>
            <a:satOff val="0"/>
            <a:lumOff val="0"/>
            <a:alphaOff val="0"/>
          </a:schemeClr>
        </a:solidFill>
        <a:ln w="19050" cap="rnd" cmpd="sng" algn="ctr">
          <a:solidFill>
            <a:schemeClr val="accent3">
              <a:hueOff val="-3305844"/>
              <a:satOff val="539"/>
              <a:lumOff val="1829"/>
              <a:alphaOff val="0"/>
            </a:schemeClr>
          </a:solidFill>
          <a:prstDash val="solid"/>
        </a:ln>
        <a:effectLst/>
      </dsp:spPr>
      <dsp:style>
        <a:lnRef idx="2">
          <a:scrgbClr r="0" g="0" b="0"/>
        </a:lnRef>
        <a:fillRef idx="1">
          <a:scrgbClr r="0" g="0" b="0"/>
        </a:fillRef>
        <a:effectRef idx="0">
          <a:scrgbClr r="0" g="0" b="0"/>
        </a:effectRef>
        <a:fontRef idx="minor"/>
      </dsp:style>
    </dsp:sp>
    <dsp:sp modelId="{6ABBDEB6-8763-47E1-A8CE-3A68B2BA5CF5}">
      <dsp:nvSpPr>
        <dsp:cNvPr id="0" name=""/>
        <dsp:cNvSpPr/>
      </dsp:nvSpPr>
      <dsp:spPr>
        <a:xfrm>
          <a:off x="996050" y="3067258"/>
          <a:ext cx="7141463" cy="1003680"/>
        </a:xfrm>
        <a:prstGeom prst="roundRect">
          <a:avLst/>
        </a:prstGeom>
        <a:solidFill>
          <a:schemeClr val="accent3">
            <a:hueOff val="-3305844"/>
            <a:satOff val="539"/>
            <a:lumOff val="182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0" tIns="0" rIns="269930" bIns="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2  Compset" pitchFamily="2" charset="-78"/>
            </a:rPr>
            <a:t>هدف اصلى او در زندگى جمع آورى پول و ثروت زياد، تا جايى است كه امكان دارد.</a:t>
          </a:r>
        </a:p>
      </dsp:txBody>
      <dsp:txXfrm>
        <a:off x="1045046" y="3116254"/>
        <a:ext cx="7043471" cy="905688"/>
      </dsp:txXfrm>
    </dsp:sp>
    <dsp:sp modelId="{07DD4D0A-7307-47FF-A037-5A08CE5DA4C8}">
      <dsp:nvSpPr>
        <dsp:cNvPr id="0" name=""/>
        <dsp:cNvSpPr/>
      </dsp:nvSpPr>
      <dsp:spPr>
        <a:xfrm>
          <a:off x="0" y="5146869"/>
          <a:ext cx="10202090" cy="856800"/>
        </a:xfrm>
        <a:prstGeom prst="rect">
          <a:avLst/>
        </a:prstGeom>
        <a:solidFill>
          <a:schemeClr val="lt1">
            <a:alpha val="90000"/>
            <a:hueOff val="0"/>
            <a:satOff val="0"/>
            <a:lumOff val="0"/>
            <a:alphaOff val="0"/>
          </a:schemeClr>
        </a:solidFill>
        <a:ln w="19050" cap="rnd" cmpd="sng" algn="ctr">
          <a:solidFill>
            <a:schemeClr val="accent3">
              <a:hueOff val="-4958767"/>
              <a:satOff val="808"/>
              <a:lumOff val="2744"/>
              <a:alphaOff val="0"/>
            </a:schemeClr>
          </a:solidFill>
          <a:prstDash val="solid"/>
        </a:ln>
        <a:effectLst/>
      </dsp:spPr>
      <dsp:style>
        <a:lnRef idx="2">
          <a:scrgbClr r="0" g="0" b="0"/>
        </a:lnRef>
        <a:fillRef idx="1">
          <a:scrgbClr r="0" g="0" b="0"/>
        </a:fillRef>
        <a:effectRef idx="0">
          <a:scrgbClr r="0" g="0" b="0"/>
        </a:effectRef>
        <a:fontRef idx="minor"/>
      </dsp:style>
    </dsp:sp>
    <dsp:sp modelId="{4BF0FCE4-D67A-4A2A-8102-EDAA7D845351}">
      <dsp:nvSpPr>
        <dsp:cNvPr id="0" name=""/>
        <dsp:cNvSpPr/>
      </dsp:nvSpPr>
      <dsp:spPr>
        <a:xfrm>
          <a:off x="146930" y="4591733"/>
          <a:ext cx="7141463" cy="1003680"/>
        </a:xfrm>
        <a:prstGeom prst="roundRect">
          <a:avLst/>
        </a:prstGeom>
        <a:solidFill>
          <a:schemeClr val="accent3">
            <a:hueOff val="-4958767"/>
            <a:satOff val="808"/>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0" tIns="0" rIns="269930" bIns="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2  Compset" pitchFamily="2" charset="-78"/>
            </a:rPr>
            <a:t>او به هيچ چيز غير از پول و ثروت نمى انديشد. </a:t>
          </a:r>
        </a:p>
      </dsp:txBody>
      <dsp:txXfrm>
        <a:off x="195926" y="4640729"/>
        <a:ext cx="7043471" cy="9056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EC20F-5A42-46CC-97B2-4220E9ED1C34}">
      <dsp:nvSpPr>
        <dsp:cNvPr id="0" name=""/>
        <dsp:cNvSpPr/>
      </dsp:nvSpPr>
      <dsp:spPr>
        <a:xfrm>
          <a:off x="0" y="420608"/>
          <a:ext cx="10202090" cy="6804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FEAE98-9CE2-4AD9-9FAB-4499DE4B5822}">
      <dsp:nvSpPr>
        <dsp:cNvPr id="0" name=""/>
        <dsp:cNvSpPr/>
      </dsp:nvSpPr>
      <dsp:spPr>
        <a:xfrm>
          <a:off x="5391702" y="47171"/>
          <a:ext cx="4718293" cy="79704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0" tIns="0" rIns="269930" bIns="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2  Compset" pitchFamily="2" charset="-78"/>
            </a:rPr>
            <a:t>ارزش هاى اجتماعى (شهرت و محبوبيت)</a:t>
          </a:r>
        </a:p>
      </dsp:txBody>
      <dsp:txXfrm>
        <a:off x="5430610" y="86079"/>
        <a:ext cx="4640477" cy="719224"/>
      </dsp:txXfrm>
    </dsp:sp>
    <dsp:sp modelId="{4191A054-925C-4555-952B-8F931669027F}">
      <dsp:nvSpPr>
        <dsp:cNvPr id="0" name=""/>
        <dsp:cNvSpPr/>
      </dsp:nvSpPr>
      <dsp:spPr>
        <a:xfrm>
          <a:off x="0" y="1645328"/>
          <a:ext cx="10202090" cy="680400"/>
        </a:xfrm>
        <a:prstGeom prst="rect">
          <a:avLst/>
        </a:prstGeom>
        <a:solidFill>
          <a:schemeClr val="lt1">
            <a:alpha val="90000"/>
            <a:hueOff val="0"/>
            <a:satOff val="0"/>
            <a:lumOff val="0"/>
            <a:alphaOff val="0"/>
          </a:schemeClr>
        </a:solidFill>
        <a:ln w="19050" cap="rnd" cmpd="sng" algn="ctr">
          <a:solidFill>
            <a:schemeClr val="accent3">
              <a:hueOff val="-1239692"/>
              <a:satOff val="202"/>
              <a:lumOff val="686"/>
              <a:alphaOff val="0"/>
            </a:schemeClr>
          </a:solidFill>
          <a:prstDash val="solid"/>
        </a:ln>
        <a:effectLst/>
      </dsp:spPr>
      <dsp:style>
        <a:lnRef idx="2">
          <a:scrgbClr r="0" g="0" b="0"/>
        </a:lnRef>
        <a:fillRef idx="1">
          <a:scrgbClr r="0" g="0" b="0"/>
        </a:fillRef>
        <a:effectRef idx="0">
          <a:scrgbClr r="0" g="0" b="0"/>
        </a:effectRef>
        <a:fontRef idx="minor"/>
      </dsp:style>
    </dsp:sp>
    <dsp:sp modelId="{751501E7-EC6F-4861-A37D-471737D8DF78}">
      <dsp:nvSpPr>
        <dsp:cNvPr id="0" name=""/>
        <dsp:cNvSpPr/>
      </dsp:nvSpPr>
      <dsp:spPr>
        <a:xfrm>
          <a:off x="2099855" y="1384752"/>
          <a:ext cx="7461471" cy="797040"/>
        </a:xfrm>
        <a:prstGeom prst="roundRect">
          <a:avLst/>
        </a:prstGeom>
        <a:solidFill>
          <a:schemeClr val="accent3">
            <a:hueOff val="-1239692"/>
            <a:satOff val="202"/>
            <a:lumOff val="68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0" tIns="0" rIns="269930" bIns="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2  Compset" pitchFamily="2" charset="-78"/>
            </a:rPr>
            <a:t>در اين نظام، فرد به افراد و ارتباط بين آنان اهميت مى دهد. </a:t>
          </a:r>
        </a:p>
      </dsp:txBody>
      <dsp:txXfrm>
        <a:off x="2138763" y="1423660"/>
        <a:ext cx="7383655" cy="719224"/>
      </dsp:txXfrm>
    </dsp:sp>
    <dsp:sp modelId="{2CB086E7-EB57-4C8B-9F73-CB9A03517445}">
      <dsp:nvSpPr>
        <dsp:cNvPr id="0" name=""/>
        <dsp:cNvSpPr/>
      </dsp:nvSpPr>
      <dsp:spPr>
        <a:xfrm>
          <a:off x="0" y="2870048"/>
          <a:ext cx="10202090" cy="680400"/>
        </a:xfrm>
        <a:prstGeom prst="rect">
          <a:avLst/>
        </a:prstGeom>
        <a:solidFill>
          <a:schemeClr val="lt1">
            <a:alpha val="90000"/>
            <a:hueOff val="0"/>
            <a:satOff val="0"/>
            <a:lumOff val="0"/>
            <a:alphaOff val="0"/>
          </a:schemeClr>
        </a:solidFill>
        <a:ln w="19050" cap="rnd" cmpd="sng" algn="ctr">
          <a:solidFill>
            <a:schemeClr val="accent3">
              <a:hueOff val="-2479383"/>
              <a:satOff val="404"/>
              <a:lumOff val="1372"/>
              <a:alphaOff val="0"/>
            </a:schemeClr>
          </a:solidFill>
          <a:prstDash val="solid"/>
        </a:ln>
        <a:effectLst/>
      </dsp:spPr>
      <dsp:style>
        <a:lnRef idx="2">
          <a:scrgbClr r="0" g="0" b="0"/>
        </a:lnRef>
        <a:fillRef idx="1">
          <a:scrgbClr r="0" g="0" b="0"/>
        </a:fillRef>
        <a:effectRef idx="0">
          <a:scrgbClr r="0" g="0" b="0"/>
        </a:effectRef>
        <a:fontRef idx="minor"/>
      </dsp:style>
    </dsp:sp>
    <dsp:sp modelId="{6ABBDEB6-8763-47E1-A8CE-3A68B2BA5CF5}">
      <dsp:nvSpPr>
        <dsp:cNvPr id="0" name=""/>
        <dsp:cNvSpPr/>
      </dsp:nvSpPr>
      <dsp:spPr>
        <a:xfrm>
          <a:off x="1231147" y="2482504"/>
          <a:ext cx="7141463" cy="797040"/>
        </a:xfrm>
        <a:prstGeom prst="roundRect">
          <a:avLst/>
        </a:prstGeom>
        <a:solidFill>
          <a:schemeClr val="accent3">
            <a:hueOff val="-2479383"/>
            <a:satOff val="404"/>
            <a:lumOff val="137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0" tIns="0" rIns="269930" bIns="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2  Compset" pitchFamily="2" charset="-78"/>
            </a:rPr>
            <a:t>هدف اصلى وى در زندگى، رشد و گسترش ارتباطات دل سوزانه و محبت آميز با ديگران است.</a:t>
          </a:r>
        </a:p>
      </dsp:txBody>
      <dsp:txXfrm>
        <a:off x="1270055" y="2521412"/>
        <a:ext cx="7063647" cy="719224"/>
      </dsp:txXfrm>
    </dsp:sp>
    <dsp:sp modelId="{07DD4D0A-7307-47FF-A037-5A08CE5DA4C8}">
      <dsp:nvSpPr>
        <dsp:cNvPr id="0" name=""/>
        <dsp:cNvSpPr/>
      </dsp:nvSpPr>
      <dsp:spPr>
        <a:xfrm>
          <a:off x="0" y="4094769"/>
          <a:ext cx="10202090" cy="680400"/>
        </a:xfrm>
        <a:prstGeom prst="rect">
          <a:avLst/>
        </a:prstGeom>
        <a:solidFill>
          <a:schemeClr val="lt1">
            <a:alpha val="90000"/>
            <a:hueOff val="0"/>
            <a:satOff val="0"/>
            <a:lumOff val="0"/>
            <a:alphaOff val="0"/>
          </a:schemeClr>
        </a:solidFill>
        <a:ln w="19050" cap="rnd" cmpd="sng" algn="ctr">
          <a:solidFill>
            <a:schemeClr val="accent3">
              <a:hueOff val="-3719075"/>
              <a:satOff val="606"/>
              <a:lumOff val="2058"/>
              <a:alphaOff val="0"/>
            </a:schemeClr>
          </a:solidFill>
          <a:prstDash val="solid"/>
        </a:ln>
        <a:effectLst/>
      </dsp:spPr>
      <dsp:style>
        <a:lnRef idx="2">
          <a:scrgbClr r="0" g="0" b="0"/>
        </a:lnRef>
        <a:fillRef idx="1">
          <a:scrgbClr r="0" g="0" b="0"/>
        </a:fillRef>
        <a:effectRef idx="0">
          <a:scrgbClr r="0" g="0" b="0"/>
        </a:effectRef>
        <a:fontRef idx="minor"/>
      </dsp:style>
    </dsp:sp>
    <dsp:sp modelId="{4BF0FCE4-D67A-4A2A-8102-EDAA7D845351}">
      <dsp:nvSpPr>
        <dsp:cNvPr id="0" name=""/>
        <dsp:cNvSpPr/>
      </dsp:nvSpPr>
      <dsp:spPr>
        <a:xfrm>
          <a:off x="447371" y="3719243"/>
          <a:ext cx="7141463" cy="797040"/>
        </a:xfrm>
        <a:prstGeom prst="roundRect">
          <a:avLst/>
        </a:prstGeom>
        <a:solidFill>
          <a:schemeClr val="accent3">
            <a:hueOff val="-3719075"/>
            <a:satOff val="606"/>
            <a:lumOff val="20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0" tIns="0" rIns="269930" bIns="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2  Compset" pitchFamily="2" charset="-78"/>
            </a:rPr>
            <a:t>همچنين ممكن است چنين فردى درصدد يافتن راه هايى باشد تا از طريق آن ها رفاه و آسايش عمومى مردم را بالا ببرد.</a:t>
          </a:r>
        </a:p>
      </dsp:txBody>
      <dsp:txXfrm>
        <a:off x="486279" y="3758151"/>
        <a:ext cx="7063647" cy="719224"/>
      </dsp:txXfrm>
    </dsp:sp>
    <dsp:sp modelId="{FE5A5D8F-0FCC-47E2-A43B-A2DC9E208490}">
      <dsp:nvSpPr>
        <dsp:cNvPr id="0" name=""/>
        <dsp:cNvSpPr/>
      </dsp:nvSpPr>
      <dsp:spPr>
        <a:xfrm>
          <a:off x="0" y="5319489"/>
          <a:ext cx="10202090" cy="680400"/>
        </a:xfrm>
        <a:prstGeom prst="rect">
          <a:avLst/>
        </a:prstGeom>
        <a:solidFill>
          <a:schemeClr val="lt1">
            <a:alpha val="90000"/>
            <a:hueOff val="0"/>
            <a:satOff val="0"/>
            <a:lumOff val="0"/>
            <a:alphaOff val="0"/>
          </a:schemeClr>
        </a:solidFill>
        <a:ln w="19050" cap="rnd" cmpd="sng" algn="ctr">
          <a:solidFill>
            <a:schemeClr val="accent3">
              <a:hueOff val="-4958767"/>
              <a:satOff val="808"/>
              <a:lumOff val="2744"/>
              <a:alphaOff val="0"/>
            </a:schemeClr>
          </a:solidFill>
          <a:prstDash val="solid"/>
        </a:ln>
        <a:effectLst/>
      </dsp:spPr>
      <dsp:style>
        <a:lnRef idx="2">
          <a:scrgbClr r="0" g="0" b="0"/>
        </a:lnRef>
        <a:fillRef idx="1">
          <a:scrgbClr r="0" g="0" b="0"/>
        </a:fillRef>
        <a:effectRef idx="0">
          <a:scrgbClr r="0" g="0" b="0"/>
        </a:effectRef>
        <a:fontRef idx="minor"/>
      </dsp:style>
    </dsp:sp>
    <dsp:sp modelId="{F41A84E1-254D-4BA5-9B70-73676BD48141}">
      <dsp:nvSpPr>
        <dsp:cNvPr id="0" name=""/>
        <dsp:cNvSpPr/>
      </dsp:nvSpPr>
      <dsp:spPr>
        <a:xfrm>
          <a:off x="0" y="4907905"/>
          <a:ext cx="7141463" cy="797040"/>
        </a:xfrm>
        <a:prstGeom prst="roundRect">
          <a:avLst/>
        </a:prstGeom>
        <a:solidFill>
          <a:schemeClr val="accent3">
            <a:hueOff val="-4958767"/>
            <a:satOff val="808"/>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0" tIns="0" rIns="269930" bIns="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2  Compset" pitchFamily="2" charset="-78"/>
            </a:rPr>
            <a:t>چنين فردى همواره به دنبال كسب رضايت مردم و كسب وجهه و موقعيت اجتماعى است.</a:t>
          </a:r>
        </a:p>
      </dsp:txBody>
      <dsp:txXfrm>
        <a:off x="38908" y="4946813"/>
        <a:ext cx="7063647" cy="7192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EC20F-5A42-46CC-97B2-4220E9ED1C34}">
      <dsp:nvSpPr>
        <dsp:cNvPr id="0" name=""/>
        <dsp:cNvSpPr/>
      </dsp:nvSpPr>
      <dsp:spPr>
        <a:xfrm>
          <a:off x="0" y="684308"/>
          <a:ext cx="10202090" cy="11592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FEAE98-9CE2-4AD9-9FAB-4499DE4B5822}">
      <dsp:nvSpPr>
        <dsp:cNvPr id="0" name=""/>
        <dsp:cNvSpPr/>
      </dsp:nvSpPr>
      <dsp:spPr>
        <a:xfrm>
          <a:off x="5391702" y="48082"/>
          <a:ext cx="4718293" cy="135792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0" tIns="0" rIns="269930" bIns="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2  Compset" pitchFamily="2" charset="-78"/>
            </a:rPr>
            <a:t>نظام ارزشى دينى</a:t>
          </a:r>
        </a:p>
      </dsp:txBody>
      <dsp:txXfrm>
        <a:off x="5457990" y="114370"/>
        <a:ext cx="4585717" cy="1225344"/>
      </dsp:txXfrm>
    </dsp:sp>
    <dsp:sp modelId="{4191A054-925C-4555-952B-8F931669027F}">
      <dsp:nvSpPr>
        <dsp:cNvPr id="0" name=""/>
        <dsp:cNvSpPr/>
      </dsp:nvSpPr>
      <dsp:spPr>
        <a:xfrm>
          <a:off x="0" y="2770868"/>
          <a:ext cx="10202090" cy="1159200"/>
        </a:xfrm>
        <a:prstGeom prst="rect">
          <a:avLst/>
        </a:prstGeom>
        <a:solidFill>
          <a:schemeClr val="lt1">
            <a:alpha val="90000"/>
            <a:hueOff val="0"/>
            <a:satOff val="0"/>
            <a:lumOff val="0"/>
            <a:alphaOff val="0"/>
          </a:schemeClr>
        </a:solidFill>
        <a:ln w="19050" cap="rnd" cmpd="sng" algn="ctr">
          <a:solidFill>
            <a:schemeClr val="accent3">
              <a:hueOff val="-2479383"/>
              <a:satOff val="404"/>
              <a:lumOff val="1372"/>
              <a:alphaOff val="0"/>
            </a:schemeClr>
          </a:solidFill>
          <a:prstDash val="solid"/>
        </a:ln>
        <a:effectLst/>
      </dsp:spPr>
      <dsp:style>
        <a:lnRef idx="2">
          <a:scrgbClr r="0" g="0" b="0"/>
        </a:lnRef>
        <a:fillRef idx="1">
          <a:scrgbClr r="0" g="0" b="0"/>
        </a:fillRef>
        <a:effectRef idx="0">
          <a:scrgbClr r="0" g="0" b="0"/>
        </a:effectRef>
        <a:fontRef idx="minor"/>
      </dsp:style>
    </dsp:sp>
    <dsp:sp modelId="{751501E7-EC6F-4861-A37D-471737D8DF78}">
      <dsp:nvSpPr>
        <dsp:cNvPr id="0" name=""/>
        <dsp:cNvSpPr/>
      </dsp:nvSpPr>
      <dsp:spPr>
        <a:xfrm>
          <a:off x="2099855" y="2326924"/>
          <a:ext cx="7461471" cy="1357920"/>
        </a:xfrm>
        <a:prstGeom prst="roundRect">
          <a:avLst/>
        </a:prstGeom>
        <a:solidFill>
          <a:schemeClr val="accent3">
            <a:hueOff val="-2479383"/>
            <a:satOff val="404"/>
            <a:lumOff val="137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0" tIns="0" rIns="269930" bIns="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2  Compset" pitchFamily="2" charset="-78"/>
            </a:rPr>
            <a:t>در اين نظام، فرد اعتقاد دارد كه ارزش هاى دينى، بالاترين، مقدّم ترين و ضرورى ترين ارزش ها هستند. </a:t>
          </a:r>
        </a:p>
      </dsp:txBody>
      <dsp:txXfrm>
        <a:off x="2166143" y="2393212"/>
        <a:ext cx="7328895" cy="1225344"/>
      </dsp:txXfrm>
    </dsp:sp>
    <dsp:sp modelId="{2CB086E7-EB57-4C8B-9F73-CB9A03517445}">
      <dsp:nvSpPr>
        <dsp:cNvPr id="0" name=""/>
        <dsp:cNvSpPr/>
      </dsp:nvSpPr>
      <dsp:spPr>
        <a:xfrm>
          <a:off x="0" y="4857429"/>
          <a:ext cx="10202090" cy="1159200"/>
        </a:xfrm>
        <a:prstGeom prst="rect">
          <a:avLst/>
        </a:prstGeom>
        <a:solidFill>
          <a:schemeClr val="lt1">
            <a:alpha val="90000"/>
            <a:hueOff val="0"/>
            <a:satOff val="0"/>
            <a:lumOff val="0"/>
            <a:alphaOff val="0"/>
          </a:schemeClr>
        </a:solidFill>
        <a:ln w="19050" cap="rnd" cmpd="sng" algn="ctr">
          <a:solidFill>
            <a:schemeClr val="accent3">
              <a:hueOff val="-4958767"/>
              <a:satOff val="808"/>
              <a:lumOff val="2744"/>
              <a:alphaOff val="0"/>
            </a:schemeClr>
          </a:solidFill>
          <a:prstDash val="solid"/>
        </a:ln>
        <a:effectLst/>
      </dsp:spPr>
      <dsp:style>
        <a:lnRef idx="2">
          <a:scrgbClr r="0" g="0" b="0"/>
        </a:lnRef>
        <a:fillRef idx="1">
          <a:scrgbClr r="0" g="0" b="0"/>
        </a:fillRef>
        <a:effectRef idx="0">
          <a:scrgbClr r="0" g="0" b="0"/>
        </a:effectRef>
        <a:fontRef idx="minor"/>
      </dsp:style>
    </dsp:sp>
    <dsp:sp modelId="{6ABBDEB6-8763-47E1-A8CE-3A68B2BA5CF5}">
      <dsp:nvSpPr>
        <dsp:cNvPr id="0" name=""/>
        <dsp:cNvSpPr/>
      </dsp:nvSpPr>
      <dsp:spPr>
        <a:xfrm>
          <a:off x="1231147" y="4197167"/>
          <a:ext cx="7141463" cy="1357920"/>
        </a:xfrm>
        <a:prstGeom prst="roundRect">
          <a:avLst/>
        </a:prstGeom>
        <a:solidFill>
          <a:schemeClr val="accent3">
            <a:hueOff val="-4958767"/>
            <a:satOff val="808"/>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930" tIns="0" rIns="269930" bIns="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2  Compset" pitchFamily="2" charset="-78"/>
            </a:rPr>
            <a:t>هدف اصلى او در زندگى اين است كه زندگى اش را به شيوه اى عملى كند كه با باورهاى دينى اش متحد و سازگار باشد.</a:t>
          </a:r>
        </a:p>
      </dsp:txBody>
      <dsp:txXfrm>
        <a:off x="1297435" y="4263455"/>
        <a:ext cx="7008887" cy="1225344"/>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8/24/2025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8/24/2025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8/24/2025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6012" y="1837508"/>
            <a:ext cx="4416426" cy="2943497"/>
          </a:xfrm>
        </p:spPr>
        <p:txBody>
          <a:bodyPr>
            <a:normAutofit fontScale="90000"/>
          </a:bodyPr>
          <a:lstStyle/>
          <a:p>
            <a:pPr algn="r" rtl="1"/>
            <a:br>
              <a:rPr lang="fa-IR" dirty="0">
                <a:cs typeface="2  Traffic" pitchFamily="2" charset="-78"/>
              </a:rPr>
            </a:br>
            <a:r>
              <a:rPr lang="fa-IR" dirty="0">
                <a:cs typeface="2  Traffic" pitchFamily="2" charset="-78"/>
              </a:rPr>
              <a:t>آنچه تاکنون آموخته اید مربوط به دانش عمومی‌است، که برای هر یک از شما در حیطه های مختلف یادگیری لازم می باشد. اما اکنون نوبت آن است که بتوانید بر اساس‌آنچه که در مورد خود، نیاز های جامعه و محیط آموخته اید و یا آگاه شد ه اید به انتخاب صحیح و مناسب </a:t>
            </a:r>
            <a:r>
              <a:rPr lang="fa-IR" dirty="0">
                <a:solidFill>
                  <a:srgbClr val="FF0000"/>
                </a:solidFill>
                <a:cs typeface="2  Traffic" pitchFamily="2" charset="-78"/>
              </a:rPr>
              <a:t>شاخه</a:t>
            </a:r>
            <a:r>
              <a:rPr lang="fa-IR" dirty="0">
                <a:cs typeface="2  Traffic" pitchFamily="2" charset="-78"/>
              </a:rPr>
              <a:t>، </a:t>
            </a:r>
            <a:r>
              <a:rPr lang="fa-IR" dirty="0">
                <a:solidFill>
                  <a:srgbClr val="FF0000"/>
                </a:solidFill>
                <a:cs typeface="2  Traffic" pitchFamily="2" charset="-78"/>
              </a:rPr>
              <a:t>گروه</a:t>
            </a:r>
            <a:r>
              <a:rPr lang="fa-IR" dirty="0">
                <a:cs typeface="2  Traffic" pitchFamily="2" charset="-78"/>
              </a:rPr>
              <a:t> و </a:t>
            </a:r>
            <a:r>
              <a:rPr lang="fa-IR" dirty="0">
                <a:solidFill>
                  <a:srgbClr val="FF0000"/>
                </a:solidFill>
                <a:cs typeface="2  Traffic" pitchFamily="2" charset="-78"/>
              </a:rPr>
              <a:t>رشته‌ تحصیلی  حرفه ای </a:t>
            </a:r>
            <a:r>
              <a:rPr lang="fa-IR" dirty="0">
                <a:cs typeface="2  Traffic" pitchFamily="2" charset="-78"/>
              </a:rPr>
              <a:t>خود بپردازید.</a:t>
            </a:r>
          </a:p>
        </p:txBody>
      </p:sp>
      <p:pic>
        <p:nvPicPr>
          <p:cNvPr id="4" name="Content Placeholder 3" descr="مسیر تحصیلی.png"/>
          <p:cNvPicPr>
            <a:picLocks noGrp="1" noChangeAspect="1"/>
          </p:cNvPicPr>
          <p:nvPr>
            <p:ph idx="1"/>
          </p:nvPr>
        </p:nvPicPr>
        <p:blipFill>
          <a:blip r:embed="rId2"/>
          <a:stretch>
            <a:fillRect/>
          </a:stretch>
        </p:blipFill>
        <p:spPr>
          <a:xfrm>
            <a:off x="0" y="0"/>
            <a:ext cx="7165298" cy="685800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1020417"/>
          </a:xfrm>
        </p:spPr>
        <p:txBody>
          <a:bodyPr/>
          <a:lstStyle/>
          <a:p>
            <a:pPr algn="r"/>
            <a:r>
              <a:rPr lang="fa-IR" dirty="0">
                <a:cs typeface="B Titr" pitchFamily="2" charset="-78"/>
              </a:rPr>
              <a:t>شخصیت تحصیلی  حرفه ای چیست؟</a:t>
            </a:r>
          </a:p>
        </p:txBody>
      </p:sp>
      <p:sp>
        <p:nvSpPr>
          <p:cNvPr id="3" name="Content Placeholder 2"/>
          <p:cNvSpPr>
            <a:spLocks noGrp="1"/>
          </p:cNvSpPr>
          <p:nvPr>
            <p:ph idx="1"/>
          </p:nvPr>
        </p:nvSpPr>
        <p:spPr>
          <a:xfrm>
            <a:off x="924340" y="1479460"/>
            <a:ext cx="10131425" cy="1555290"/>
          </a:xfrm>
        </p:spPr>
        <p:txBody>
          <a:bodyPr>
            <a:normAutofit/>
          </a:bodyPr>
          <a:lstStyle/>
          <a:p>
            <a:pPr algn="r" rtl="1">
              <a:buNone/>
            </a:pPr>
            <a:r>
              <a:rPr lang="fa-IR" sz="2400" dirty="0">
                <a:cs typeface="B Nazanin" pitchFamily="2" charset="-78"/>
              </a:rPr>
              <a:t>شخصیت مجموعه توانایی ها، ارزش ها، رغبت ها و ویژگی های منحصر به فرد و بی همتای شماست.</a:t>
            </a:r>
          </a:p>
        </p:txBody>
      </p:sp>
      <p:sp>
        <p:nvSpPr>
          <p:cNvPr id="5" name="Title 1"/>
          <p:cNvSpPr txBox="1">
            <a:spLocks/>
          </p:cNvSpPr>
          <p:nvPr/>
        </p:nvSpPr>
        <p:spPr>
          <a:xfrm>
            <a:off x="1381540" y="2643809"/>
            <a:ext cx="10131425" cy="1020417"/>
          </a:xfrm>
          <a:prstGeom prst="rect">
            <a:avLst/>
          </a:prstGeom>
          <a:effectLst/>
        </p:spPr>
        <p:txBody>
          <a:bodyPr vert="horz" lIns="91440" tIns="45720" rIns="91440" bIns="45720" rtlCol="0" anchor="ctr">
            <a:normAutofit/>
          </a:bodyPr>
          <a:lstStyle/>
          <a:p>
            <a:pPr lvl="0" algn="r">
              <a:spcBef>
                <a:spcPct val="0"/>
              </a:spcBef>
            </a:pPr>
            <a:r>
              <a:rPr lang="fa-IR" sz="3600" cap="all" dirty="0">
                <a:ln w="3175" cmpd="sng">
                  <a:noFill/>
                </a:ln>
                <a:latin typeface="+mj-lt"/>
                <a:ea typeface="+mj-ea"/>
                <a:cs typeface="B Titr" pitchFamily="2" charset="-78"/>
              </a:rPr>
              <a:t>چرا باید شخصیت خودتان را بشناسید؟</a:t>
            </a:r>
          </a:p>
        </p:txBody>
      </p:sp>
      <p:sp>
        <p:nvSpPr>
          <p:cNvPr id="6" name="Content Placeholder 2"/>
          <p:cNvSpPr txBox="1">
            <a:spLocks/>
          </p:cNvSpPr>
          <p:nvPr/>
        </p:nvSpPr>
        <p:spPr>
          <a:xfrm>
            <a:off x="1288774" y="3659443"/>
            <a:ext cx="10131425" cy="2237773"/>
          </a:xfrm>
          <a:prstGeom prst="rect">
            <a:avLst/>
          </a:prstGeom>
        </p:spPr>
        <p:txBody>
          <a:bodyPr vert="horz" lIns="91440" tIns="45720" rIns="91440" bIns="45720" rtlCol="0" anchor="ctr">
            <a:normAutofit/>
          </a:bodyPr>
          <a:lstStyle/>
          <a:p>
            <a:pPr marL="285750" lvl="0" indent="-285750" algn="r" rtl="1">
              <a:spcAft>
                <a:spcPts val="1000"/>
              </a:spcAft>
              <a:buClr>
                <a:schemeClr val="tx1"/>
              </a:buClr>
              <a:buSzPct val="100000"/>
            </a:pPr>
            <a:r>
              <a:rPr lang="fa-IR" sz="2400" dirty="0">
                <a:cs typeface="B Nazanin" pitchFamily="2" charset="-78"/>
              </a:rPr>
              <a:t>نیاز به تناسب بین رشته تحصیلی و شخصیت تان</a:t>
            </a:r>
          </a:p>
          <a:p>
            <a:pPr marL="285750" lvl="0" indent="-285750" algn="r" rtl="1">
              <a:spcAft>
                <a:spcPts val="1000"/>
              </a:spcAft>
              <a:buClr>
                <a:schemeClr val="tx1"/>
              </a:buClr>
              <a:buSzPct val="100000"/>
            </a:pPr>
            <a:r>
              <a:rPr lang="fa-IR" sz="2400" dirty="0">
                <a:cs typeface="B Nazanin" pitchFamily="2" charset="-78"/>
              </a:rPr>
              <a:t>نیاز به تناسب بین محیط شغلی و شخصیت تان</a:t>
            </a:r>
          </a:p>
          <a:p>
            <a:pPr marL="285750" lvl="0" indent="-285750" algn="r" rtl="1">
              <a:spcAft>
                <a:spcPts val="1000"/>
              </a:spcAft>
              <a:buClr>
                <a:schemeClr val="tx1"/>
              </a:buClr>
              <a:buSzPct val="100000"/>
            </a:pPr>
            <a:r>
              <a:rPr kumimoji="0" lang="fa-IR" sz="2400" b="0" i="0" u="none" strike="noStrike" kern="1200" cap="none" spc="0" normalizeH="0" baseline="0" noProof="0" dirty="0">
                <a:ln>
                  <a:noFill/>
                </a:ln>
                <a:solidFill>
                  <a:srgbClr val="FF0000"/>
                </a:solidFill>
                <a:effectLst/>
                <a:uLnTx/>
                <a:uFillTx/>
                <a:latin typeface="+mn-lt"/>
                <a:ea typeface="+mn-ea"/>
                <a:cs typeface="B Nazanin" pitchFamily="2" charset="-78"/>
              </a:rPr>
              <a:t>شناخت ویژگیهای شخصیتی </a:t>
            </a:r>
            <a:r>
              <a:rPr lang="fa-IR" sz="2400" dirty="0">
                <a:solidFill>
                  <a:srgbClr val="FF0000"/>
                </a:solidFill>
                <a:cs typeface="B Nazanin" pitchFamily="2" charset="-78"/>
              </a:rPr>
              <a:t>می تواند آینده افراد در مسائل گوناگون از جمله موفقیت یا عدم موفقیت در یک رشته تحصیلی یا شغلی را  پیشبینی کنند</a:t>
            </a:r>
            <a:endParaRPr kumimoji="0" lang="fa-IR" sz="2400" b="0" i="0" u="none" strike="noStrike" kern="1200" cap="none" spc="0" normalizeH="0" baseline="0" noProof="0" dirty="0">
              <a:ln>
                <a:noFill/>
              </a:ln>
              <a:solidFill>
                <a:srgbClr val="FF0000"/>
              </a:solidFill>
              <a:effectLst/>
              <a:uLnTx/>
              <a:uFillTx/>
              <a:latin typeface="+mn-lt"/>
              <a:ea typeface="+mn-ea"/>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right)">
                                      <p:cBhvr>
                                        <p:cTn id="12" dur="500"/>
                                        <p:tgtEl>
                                          <p:spTgt spid="6">
                                            <p:txEl>
                                              <p:pRg st="0" end="0"/>
                                            </p:txEl>
                                          </p:spTgt>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wipe(right)">
                                      <p:cBhvr>
                                        <p:cTn id="16" dur="1000"/>
                                        <p:tgtEl>
                                          <p:spTgt spid="6">
                                            <p:txEl>
                                              <p:pRg st="1" end="1"/>
                                            </p:txEl>
                                          </p:spTgt>
                                        </p:tgtEl>
                                      </p:cBhvr>
                                    </p:animEffect>
                                  </p:childTnLst>
                                </p:cTn>
                              </p:par>
                            </p:childTnLst>
                          </p:cTn>
                        </p:par>
                        <p:par>
                          <p:cTn id="17" fill="hold">
                            <p:stCondLst>
                              <p:cond delay="1500"/>
                            </p:stCondLst>
                            <p:childTnLst>
                              <p:par>
                                <p:cTn id="18" presetID="22" presetClass="entr" presetSubtype="2" fill="hold" nodeType="after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right)">
                                      <p:cBhvr>
                                        <p:cTn id="20"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Titr" pitchFamily="2" charset="-78"/>
              </a:rPr>
              <a:t>کار کلاسی</a:t>
            </a:r>
            <a:br>
              <a:rPr lang="fa-IR" dirty="0"/>
            </a:br>
            <a:endParaRPr lang="fa-IR" dirty="0"/>
          </a:p>
        </p:txBody>
      </p:sp>
      <p:sp>
        <p:nvSpPr>
          <p:cNvPr id="3" name="Content Placeholder 2"/>
          <p:cNvSpPr>
            <a:spLocks noGrp="1"/>
          </p:cNvSpPr>
          <p:nvPr>
            <p:ph idx="1"/>
          </p:nvPr>
        </p:nvSpPr>
        <p:spPr/>
        <p:txBody>
          <a:bodyPr>
            <a:normAutofit/>
          </a:bodyPr>
          <a:lstStyle/>
          <a:p>
            <a:pPr algn="r" rtl="1">
              <a:buNone/>
            </a:pPr>
            <a:r>
              <a:rPr lang="fa-IR" sz="3200" dirty="0">
                <a:cs typeface="B Nazanin" pitchFamily="2" charset="-78"/>
              </a:rPr>
              <a:t>با کمک مشاور مدرسه از طریق مصاحبه و آزمونی که در این خصوص از شما به عمل می آورد، از تیپ شخصیتی خود، آگاه شوید. سپس نتایج را در جدول</a:t>
            </a:r>
          </a:p>
          <a:p>
            <a:pPr algn="r" rtl="1">
              <a:buNone/>
            </a:pPr>
            <a:r>
              <a:rPr lang="fa-IR" sz="3200" dirty="0">
                <a:cs typeface="B Nazanin" pitchFamily="2" charset="-78"/>
              </a:rPr>
              <a:t> 5 - 11 وارد کنید</a:t>
            </a:r>
            <a:r>
              <a:rPr lang="fa-IR" sz="3200" dirty="0"/>
              <a:t>.</a:t>
            </a:r>
            <a:endParaRPr lang="fa-IR" sz="3200" dirty="0">
              <a:cs typeface="B Nazanin" pitchFamily="2" charset="-78"/>
            </a:endParaRPr>
          </a:p>
        </p:txBody>
      </p:sp>
      <p:pic>
        <p:nvPicPr>
          <p:cNvPr id="22530" name="Picture 2" descr="Image result for ‫کار کلاسی‬‎"/>
          <p:cNvPicPr>
            <a:picLocks noChangeAspect="1" noChangeArrowheads="1"/>
          </p:cNvPicPr>
          <p:nvPr/>
        </p:nvPicPr>
        <p:blipFill>
          <a:blip r:embed="rId2"/>
          <a:srcRect/>
          <a:stretch>
            <a:fillRect/>
          </a:stretch>
        </p:blipFill>
        <p:spPr bwMode="auto">
          <a:xfrm>
            <a:off x="1155210" y="343284"/>
            <a:ext cx="2802836" cy="240243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FF0000"/>
                </a:solidFill>
                <a:cs typeface="B Titr" pitchFamily="2" charset="-78"/>
              </a:rPr>
              <a:t>رغبت</a:t>
            </a:r>
          </a:p>
        </p:txBody>
      </p:sp>
      <p:sp>
        <p:nvSpPr>
          <p:cNvPr id="3" name="Content Placeholder 2"/>
          <p:cNvSpPr>
            <a:spLocks noGrp="1"/>
          </p:cNvSpPr>
          <p:nvPr>
            <p:ph idx="1"/>
          </p:nvPr>
        </p:nvSpPr>
        <p:spPr/>
        <p:txBody>
          <a:bodyPr/>
          <a:lstStyle/>
          <a:p>
            <a:endParaRPr lang="fa-IR" dirty="0"/>
          </a:p>
        </p:txBody>
      </p:sp>
      <p:pic>
        <p:nvPicPr>
          <p:cNvPr id="20482" name="Picture 2" descr="Image result for ‫علاقه و رغبت‬‎"/>
          <p:cNvPicPr>
            <a:picLocks noChangeAspect="1" noChangeArrowheads="1"/>
          </p:cNvPicPr>
          <p:nvPr/>
        </p:nvPicPr>
        <p:blipFill>
          <a:blip r:embed="rId2"/>
          <a:srcRect/>
          <a:stretch>
            <a:fillRect/>
          </a:stretch>
        </p:blipFill>
        <p:spPr bwMode="auto">
          <a:xfrm>
            <a:off x="3331030" y="2272553"/>
            <a:ext cx="4506684" cy="336404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12035"/>
            <a:ext cx="10131425" cy="1456267"/>
          </a:xfrm>
        </p:spPr>
        <p:txBody>
          <a:bodyPr/>
          <a:lstStyle/>
          <a:p>
            <a:pPr algn="ctr"/>
            <a:r>
              <a:rPr lang="fa-IR" dirty="0">
                <a:cs typeface="B Titr" pitchFamily="2" charset="-78"/>
              </a:rPr>
              <a:t>رغبت تحصیلی حرفه ای چیست؟</a:t>
            </a:r>
          </a:p>
        </p:txBody>
      </p:sp>
      <p:sp>
        <p:nvSpPr>
          <p:cNvPr id="3" name="Content Placeholder 2"/>
          <p:cNvSpPr>
            <a:spLocks noGrp="1"/>
          </p:cNvSpPr>
          <p:nvPr>
            <p:ph idx="1"/>
          </p:nvPr>
        </p:nvSpPr>
        <p:spPr>
          <a:xfrm>
            <a:off x="712306" y="1227667"/>
            <a:ext cx="10131425" cy="2854003"/>
          </a:xfrm>
        </p:spPr>
        <p:txBody>
          <a:bodyPr>
            <a:normAutofit/>
          </a:bodyPr>
          <a:lstStyle/>
          <a:p>
            <a:pPr algn="ctr" rtl="1">
              <a:buNone/>
            </a:pPr>
            <a:r>
              <a:rPr lang="fa-IR" sz="3600" dirty="0">
                <a:cs typeface="B Nazanin" pitchFamily="2" charset="-78"/>
              </a:rPr>
              <a:t>رغبت یعنی علاقه و تمایل شدید فرد نسبت به یك موضوع خاص</a:t>
            </a:r>
          </a:p>
          <a:p>
            <a:pPr algn="ctr" rtl="1">
              <a:buNone/>
            </a:pPr>
            <a:r>
              <a:rPr lang="fa-IR" sz="2800" dirty="0">
                <a:cs typeface="B Nazanin" pitchFamily="2" charset="-78"/>
              </a:rPr>
              <a:t>وقتي مي گويي شخصي به كاري رغبت دارد يعني از آن  كار  لذت</a:t>
            </a:r>
          </a:p>
          <a:p>
            <a:pPr algn="ctr" rtl="1">
              <a:buNone/>
            </a:pPr>
            <a:r>
              <a:rPr lang="fa-IR" sz="2800" dirty="0">
                <a:cs typeface="B Nazanin" pitchFamily="2" charset="-78"/>
              </a:rPr>
              <a:t>مي برد  و از اشتغال بدان و از صحبت كردن راجع  به آن خوشحال مي شود  و مي كوشد آن كار را به بهترين وجه به پايان رساند</a:t>
            </a:r>
            <a:r>
              <a:rPr lang="fa-IR" sz="3600" dirty="0"/>
              <a:t> </a:t>
            </a:r>
          </a:p>
          <a:p>
            <a:pPr algn="ctr" rtl="1">
              <a:buNone/>
            </a:pPr>
            <a:endParaRPr lang="fa-IR" sz="3600" dirty="0">
              <a:cs typeface="B Nazanin" pitchFamily="2" charset="-78"/>
            </a:endParaRPr>
          </a:p>
        </p:txBody>
      </p:sp>
      <p:sp>
        <p:nvSpPr>
          <p:cNvPr id="4" name="Title 1"/>
          <p:cNvSpPr txBox="1">
            <a:spLocks/>
          </p:cNvSpPr>
          <p:nvPr/>
        </p:nvSpPr>
        <p:spPr>
          <a:xfrm>
            <a:off x="771940" y="3359427"/>
            <a:ext cx="10131425" cy="1093303"/>
          </a:xfrm>
          <a:prstGeom prst="rect">
            <a:avLst/>
          </a:prstGeom>
          <a:effectLst/>
        </p:spPr>
        <p:txBody>
          <a:bodyPr vert="horz" lIns="91440" tIns="45720" rIns="91440" bIns="45720" rtlCol="0" anchor="ctr">
            <a:normAutofit/>
          </a:bodyPr>
          <a:lstStyle/>
          <a:p>
            <a:pPr lvl="0" algn="ctr">
              <a:spcBef>
                <a:spcPct val="0"/>
              </a:spcBef>
            </a:pPr>
            <a:r>
              <a:rPr lang="fa-IR" sz="3600" cap="all" dirty="0">
                <a:ln w="3175" cmpd="sng">
                  <a:noFill/>
                </a:ln>
                <a:latin typeface="+mj-lt"/>
                <a:ea typeface="+mj-ea"/>
                <a:cs typeface="B Titr" pitchFamily="2" charset="-78"/>
              </a:rPr>
              <a:t>چرا باید رغبت های خودتان را بشناسید؟</a:t>
            </a:r>
          </a:p>
        </p:txBody>
      </p:sp>
      <p:sp>
        <p:nvSpPr>
          <p:cNvPr id="5" name="Content Placeholder 2"/>
          <p:cNvSpPr txBox="1">
            <a:spLocks/>
          </p:cNvSpPr>
          <p:nvPr/>
        </p:nvSpPr>
        <p:spPr>
          <a:xfrm>
            <a:off x="957471" y="4333461"/>
            <a:ext cx="10131425" cy="1908313"/>
          </a:xfrm>
          <a:prstGeom prst="rect">
            <a:avLst/>
          </a:prstGeom>
        </p:spPr>
        <p:txBody>
          <a:bodyPr vert="horz" lIns="91440" tIns="45720" rIns="91440" bIns="45720" rtlCol="0" anchor="ctr">
            <a:normAutofit/>
          </a:bodyPr>
          <a:lstStyle/>
          <a:p>
            <a:pPr marL="285750" lvl="0" indent="-285750" algn="ctr" rtl="1">
              <a:spcAft>
                <a:spcPts val="1000"/>
              </a:spcAft>
              <a:buClr>
                <a:schemeClr val="tx1"/>
              </a:buClr>
              <a:buSzPct val="100000"/>
            </a:pPr>
            <a:r>
              <a:rPr lang="fa-IR" sz="2800" dirty="0">
                <a:cs typeface="B Nazanin" pitchFamily="2" charset="-78"/>
              </a:rPr>
              <a:t>هر فرد با توجه به تفاوت‌هاي فردي در علايق و رجحان‌هايش، با نوع خاصي از رشته‌هاي دانشگاهي، و به تبع آن، مشاغل، سازگار است؛ بنابراين،‌ افراد با تحصيل در رشته‌اي که با علايق آنها همخواني داشته باشد، راضي و موفق خواهند بود.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علاقه مهمتر است یا درآمد؟.png"/>
          <p:cNvPicPr>
            <a:picLocks noGrp="1" noChangeAspect="1"/>
          </p:cNvPicPr>
          <p:nvPr>
            <p:ph idx="1"/>
          </p:nvPr>
        </p:nvPicPr>
        <p:blipFill>
          <a:blip r:embed="rId2"/>
          <a:stretch>
            <a:fillRect/>
          </a:stretch>
        </p:blipFill>
        <p:spPr>
          <a:xfrm>
            <a:off x="1948070" y="291549"/>
            <a:ext cx="7368208" cy="6294782"/>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FFFF00"/>
                </a:solidFill>
                <a:cs typeface="B Titr" pitchFamily="2" charset="-78"/>
              </a:rPr>
              <a:t>چگونه رغبت های خود رابشناسیم؟</a:t>
            </a:r>
            <a:endParaRPr lang="fa-IR" dirty="0"/>
          </a:p>
        </p:txBody>
      </p:sp>
      <p:sp>
        <p:nvSpPr>
          <p:cNvPr id="3" name="Content Placeholder 2"/>
          <p:cNvSpPr>
            <a:spLocks noGrp="1"/>
          </p:cNvSpPr>
          <p:nvPr>
            <p:ph idx="1"/>
          </p:nvPr>
        </p:nvSpPr>
        <p:spPr/>
        <p:txBody>
          <a:bodyPr/>
          <a:lstStyle/>
          <a:p>
            <a:pPr algn="r" rtl="1" fontAlgn="base">
              <a:buNone/>
            </a:pPr>
            <a:r>
              <a:rPr lang="fa-IR" sz="2800" b="1" dirty="0"/>
              <a:t> </a:t>
            </a:r>
            <a:r>
              <a:rPr lang="fa-IR" sz="2800" b="1" dirty="0">
                <a:cs typeface="B Nazanin" pitchFamily="2" charset="-78"/>
              </a:rPr>
              <a:t>استفاده ازيافته هاي معلما ن ومشاوران</a:t>
            </a:r>
            <a:endParaRPr lang="fa-IR" sz="2800" dirty="0">
              <a:cs typeface="B Nazanin" pitchFamily="2" charset="-78"/>
            </a:endParaRPr>
          </a:p>
          <a:p>
            <a:pPr algn="r" rtl="1" fontAlgn="base">
              <a:buNone/>
            </a:pPr>
            <a:r>
              <a:rPr lang="fa-IR" sz="2800" b="1" dirty="0">
                <a:cs typeface="B Nazanin" pitchFamily="2" charset="-78"/>
              </a:rPr>
              <a:t>مراجعه به مشاهدات افراد دوستان نزديک در ارتباط باما و کارهاي دلخواهمان؛</a:t>
            </a:r>
            <a:endParaRPr lang="fa-IR" sz="2800" dirty="0">
              <a:cs typeface="B Nazanin" pitchFamily="2" charset="-78"/>
            </a:endParaRPr>
          </a:p>
          <a:p>
            <a:pPr algn="r" rtl="1" fontAlgn="base">
              <a:buNone/>
            </a:pPr>
            <a:r>
              <a:rPr lang="fa-IR" sz="2800" b="1" dirty="0">
                <a:cs typeface="B Nazanin" pitchFamily="2" charset="-78"/>
              </a:rPr>
              <a:t> ارزيابي ازخود بابررسي ومطالعه کارهايي که ازکودکي تاکنون باعلاقه وتوانايي انجام داده و از انجامش شادشده</a:t>
            </a:r>
            <a:r>
              <a:rPr lang="fa-IR" sz="2800" b="1" baseline="-25000" dirty="0">
                <a:cs typeface="B Nazanin" pitchFamily="2" charset="-78"/>
              </a:rPr>
              <a:t> </a:t>
            </a:r>
            <a:r>
              <a:rPr lang="fa-IR" sz="2800" b="1" dirty="0"/>
              <a:t>ايم</a:t>
            </a:r>
            <a:endParaRPr lang="fa-IR" sz="2800" dirty="0"/>
          </a:p>
          <a:p>
            <a:pPr algn="r">
              <a:buNone/>
            </a:pPr>
            <a:endParaRPr lang="fa-I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063" y="0"/>
            <a:ext cx="10131425" cy="1456267"/>
          </a:xfrm>
        </p:spPr>
        <p:txBody>
          <a:bodyPr/>
          <a:lstStyle/>
          <a:p>
            <a:pPr algn="r"/>
            <a:r>
              <a:rPr lang="fa-IR" dirty="0">
                <a:solidFill>
                  <a:srgbClr val="FFFF00"/>
                </a:solidFill>
                <a:cs typeface="B Titr" pitchFamily="2" charset="-78"/>
              </a:rPr>
              <a:t>تهیه فهرستی از علایق</a:t>
            </a:r>
          </a:p>
        </p:txBody>
      </p:sp>
      <p:sp>
        <p:nvSpPr>
          <p:cNvPr id="3" name="Content Placeholder 2"/>
          <p:cNvSpPr>
            <a:spLocks noGrp="1"/>
          </p:cNvSpPr>
          <p:nvPr>
            <p:ph idx="1"/>
          </p:nvPr>
        </p:nvSpPr>
        <p:spPr>
          <a:xfrm>
            <a:off x="950845" y="1139688"/>
            <a:ext cx="10131425" cy="4837042"/>
          </a:xfrm>
        </p:spPr>
        <p:txBody>
          <a:bodyPr>
            <a:noAutofit/>
          </a:bodyPr>
          <a:lstStyle/>
          <a:p>
            <a:pPr algn="r" rtl="1"/>
            <a:endParaRPr lang="fa-IR" dirty="0">
              <a:cs typeface="B Nazanin" pitchFamily="2" charset="-78"/>
            </a:endParaRPr>
          </a:p>
          <a:p>
            <a:pPr algn="r" rtl="1"/>
            <a:endParaRPr lang="fa-IR" dirty="0">
              <a:cs typeface="B Nazanin" pitchFamily="2" charset="-78"/>
            </a:endParaRPr>
          </a:p>
          <a:p>
            <a:pPr algn="r" rtl="1"/>
            <a:r>
              <a:rPr lang="fa-IR" dirty="0">
                <a:cs typeface="B Nazanin" pitchFamily="2" charset="-78"/>
              </a:rPr>
              <a:t>دوست دارید در مورد چه موضوعاتی مطالعه کنید؟</a:t>
            </a:r>
          </a:p>
          <a:p>
            <a:pPr algn="r" rtl="1"/>
            <a:r>
              <a:rPr lang="fa-IR" dirty="0">
                <a:cs typeface="B Nazanin" pitchFamily="2" charset="-78"/>
              </a:rPr>
              <a:t>از صحبت کردن در مورد چه چیزهایی لذت می‌برید؟</a:t>
            </a:r>
          </a:p>
          <a:p>
            <a:pPr algn="r" rtl="1"/>
            <a:r>
              <a:rPr lang="fa-IR" dirty="0">
                <a:cs typeface="B Nazanin" pitchFamily="2" charset="-78"/>
              </a:rPr>
              <a:t>از تماشای چه برنامه‌هایی لذت می‌برید؟</a:t>
            </a:r>
          </a:p>
          <a:p>
            <a:pPr algn="r" rtl="1"/>
            <a:r>
              <a:rPr lang="fa-IR" dirty="0">
                <a:cs typeface="B Nazanin" pitchFamily="2" charset="-78"/>
              </a:rPr>
              <a:t>کدام موضوع یا ایده توجه شما را به سوی خود جلب می‌کند؟</a:t>
            </a:r>
          </a:p>
          <a:p>
            <a:pPr algn="r" rtl="1"/>
            <a:r>
              <a:rPr lang="fa-IR" dirty="0">
                <a:cs typeface="B Nazanin" pitchFamily="2" charset="-78"/>
              </a:rPr>
              <a:t>چه کارهایی را بدون اینکه از شما خواسته شود انجام می‌دهید و از انجام آن‌ها لذت می‌برید؟</a:t>
            </a:r>
          </a:p>
          <a:p>
            <a:pPr algn="r" rtl="1"/>
            <a:r>
              <a:rPr lang="fa-IR" dirty="0">
                <a:cs typeface="B Nazanin" pitchFamily="2" charset="-78"/>
              </a:rPr>
              <a:t>چه فعالیت‌هایی هستند که به محض شروع آن‌ها غرق کار می‌شوید و دیگران باید به زور شما را از این فعالیت‌ها جدا کنند؟</a:t>
            </a:r>
          </a:p>
          <a:p>
            <a:pPr algn="r" rtl="1"/>
            <a:r>
              <a:rPr lang="fa-IR" dirty="0">
                <a:cs typeface="B Nazanin" pitchFamily="2" charset="-78"/>
              </a:rPr>
              <a:t>انجام چه فعالیت‌هایی باعث می‌شود که زمان را فراموش کنید و به اصطلاح با انجام آن‌ها حساب وقت از دستتان در می‌رود؟</a:t>
            </a:r>
          </a:p>
          <a:p>
            <a:pPr algn="r" rtl="1"/>
            <a:r>
              <a:rPr lang="fa-IR" dirty="0">
                <a:cs typeface="B Nazanin" pitchFamily="2" charset="-78"/>
              </a:rPr>
              <a:t>چه کارهایی را دوست دارید آزادانه و رایگان انجام دهید؟</a:t>
            </a:r>
            <a:endParaRPr lang="fa-IR" sz="2400" dirty="0">
              <a:cs typeface="B Nazanin" pitchFamily="2" charset="-78"/>
            </a:endParaRPr>
          </a:p>
          <a:p>
            <a:pPr algn="r" rtl="1">
              <a:buNone/>
            </a:pPr>
            <a:r>
              <a:rPr lang="fa-IR" sz="2000" dirty="0">
                <a:cs typeface="B Nazanin" pitchFamily="2" charset="-78"/>
              </a:rPr>
              <a:t>غالباً پاسخ‌های شما به این پرسش‌ها با احساسات و خواسته‌های اصلی شما در ارتباط است. به عنوان مثال فردی که عاشق نواختن یکی از آلات موسیقی است ناخودآگاه اکثر مطالب وب‌سایت‌ها و وبلاگ‌های موسیقی را مطالعه می‌کند و البته شاید در این کار افراط هم بکند؛ اما فردی که عاشق تجارت و کسب ثروت است به طور ناخودآگاه اکثر خبرهای اقتصادی را دنبال خواهد کرد و بیشتر وقت مطالعه‌ی خود را به کتاب‌های مالی و اقتصادی اختصاص خواهد داد.</a:t>
            </a:r>
          </a:p>
          <a:p>
            <a:pPr algn="r" rtl="1">
              <a:buNone/>
            </a:pPr>
            <a:r>
              <a:rPr lang="fa-IR" sz="2000" dirty="0">
                <a:cs typeface="B Nazanin" pitchFamily="2" charset="-78"/>
              </a:rPr>
              <a:t>تهیه‌ی فهرست علایق به شما کمک می‌کند ترکیبی صحیح از علایق و احساسات خود را به دست آورید.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548" y="0"/>
            <a:ext cx="10131425" cy="1126435"/>
          </a:xfrm>
        </p:spPr>
        <p:txBody>
          <a:bodyPr>
            <a:normAutofit/>
          </a:bodyPr>
          <a:lstStyle/>
          <a:p>
            <a:pPr algn="r"/>
            <a:r>
              <a:rPr lang="fa-IR" sz="3200" dirty="0">
                <a:solidFill>
                  <a:srgbClr val="FF0000"/>
                </a:solidFill>
                <a:cs typeface="B Titr" pitchFamily="2" charset="-78"/>
              </a:rPr>
              <a:t>انواع رغبت</a:t>
            </a:r>
          </a:p>
        </p:txBody>
      </p:sp>
      <p:sp>
        <p:nvSpPr>
          <p:cNvPr id="3" name="Content Placeholder 2"/>
          <p:cNvSpPr>
            <a:spLocks noGrp="1"/>
          </p:cNvSpPr>
          <p:nvPr>
            <p:ph idx="1"/>
          </p:nvPr>
        </p:nvSpPr>
        <p:spPr>
          <a:xfrm>
            <a:off x="685801" y="1166191"/>
            <a:ext cx="10131425" cy="5327373"/>
          </a:xfrm>
        </p:spPr>
        <p:txBody>
          <a:bodyPr>
            <a:normAutofit lnSpcReduction="10000"/>
          </a:bodyPr>
          <a:lstStyle/>
          <a:p>
            <a:pPr algn="r" rtl="1" fontAlgn="base">
              <a:buNone/>
            </a:pPr>
            <a:r>
              <a:rPr lang="fa-IR" sz="2000" b="1" u="sng" dirty="0">
                <a:solidFill>
                  <a:srgbClr val="FFFF00"/>
                </a:solidFill>
                <a:cs typeface="B Nazanin" pitchFamily="2" charset="-78"/>
              </a:rPr>
              <a:t>1- رغبت علمي: </a:t>
            </a:r>
            <a:r>
              <a:rPr lang="fa-IR" sz="2000" b="1" dirty="0">
                <a:cs typeface="B Nazanin" pitchFamily="2" charset="-78"/>
              </a:rPr>
              <a:t>نشان­دهنده کشف حقايق و درک واقعيات جديد است. تحصيل در رشته هايي همچون علوم پايه و علوم­پزشکي مستلزم داشتن علاقه علمي است.</a:t>
            </a:r>
            <a:endParaRPr lang="fa-IR" sz="2000" dirty="0">
              <a:cs typeface="B Nazanin" pitchFamily="2" charset="-78"/>
            </a:endParaRPr>
          </a:p>
          <a:p>
            <a:pPr algn="r" rtl="1" fontAlgn="base">
              <a:buNone/>
            </a:pPr>
            <a:r>
              <a:rPr lang="fa-IR" sz="2000" b="1" u="sng" dirty="0">
                <a:solidFill>
                  <a:srgbClr val="FFFF00"/>
                </a:solidFill>
                <a:cs typeface="B Nazanin" pitchFamily="2" charset="-78"/>
              </a:rPr>
              <a:t>2- رغبت هنري: </a:t>
            </a:r>
            <a:r>
              <a:rPr lang="fa-IR" sz="2000" b="1" dirty="0">
                <a:cs typeface="B Nazanin" pitchFamily="2" charset="-78"/>
              </a:rPr>
              <a:t>اين نيرو بيشتر در افرادي يافت مي شود که به خلق آثار هنري مي پردازند و به رشته هاي گروه هنر و معماري روي مي آورند.</a:t>
            </a:r>
            <a:endParaRPr lang="fa-IR" sz="2000" dirty="0">
              <a:cs typeface="B Nazanin" pitchFamily="2" charset="-78"/>
            </a:endParaRPr>
          </a:p>
          <a:p>
            <a:pPr algn="r" rtl="1" fontAlgn="base">
              <a:buNone/>
            </a:pPr>
            <a:r>
              <a:rPr lang="fa-IR" sz="2000" b="1" u="sng" dirty="0">
                <a:solidFill>
                  <a:srgbClr val="FFFF00"/>
                </a:solidFill>
                <a:cs typeface="B Nazanin" pitchFamily="2" charset="-78"/>
              </a:rPr>
              <a:t>3- رغبت ادبي: </a:t>
            </a:r>
            <a:r>
              <a:rPr lang="fa-IR" sz="2000" b="1" dirty="0">
                <a:cs typeface="B Nazanin" pitchFamily="2" charset="-78"/>
              </a:rPr>
              <a:t>رغبت فرد به نوشتن، نظم و نثر و بررسي ادبيات و شعر را بيان مي­کند.</a:t>
            </a:r>
            <a:endParaRPr lang="fa-IR" sz="2000" dirty="0">
              <a:cs typeface="B Nazanin" pitchFamily="2" charset="-78"/>
            </a:endParaRPr>
          </a:p>
          <a:p>
            <a:pPr algn="r" rtl="1" fontAlgn="base">
              <a:buNone/>
            </a:pPr>
            <a:r>
              <a:rPr lang="fa-IR" sz="2000" b="1" u="sng" dirty="0">
                <a:solidFill>
                  <a:srgbClr val="FFFF00"/>
                </a:solidFill>
                <a:cs typeface="B Nazanin" pitchFamily="2" charset="-78"/>
              </a:rPr>
              <a:t>4- رغبت به خدمات اجتماعي: </a:t>
            </a:r>
            <a:r>
              <a:rPr lang="fa-IR" sz="2000" b="1" dirty="0">
                <a:cs typeface="B Nazanin" pitchFamily="2" charset="-78"/>
              </a:rPr>
              <a:t>تمايل فرد به کمک­رساني يا حل مشکلات مردم را بيان مي­نمايد. </a:t>
            </a:r>
            <a:r>
              <a:rPr lang="fa-IR" sz="2000" b="1" u="sng" dirty="0">
                <a:cs typeface="B Nazanin" pitchFamily="2" charset="-78"/>
              </a:rPr>
              <a:t>انتخاب رشته</a:t>
            </a:r>
            <a:r>
              <a:rPr lang="fa-IR" sz="2000" b="1" dirty="0">
                <a:cs typeface="B Nazanin" pitchFamily="2" charset="-78"/>
              </a:rPr>
              <a:t>­هايي همانند مددکاري اجتماعي، پرستاري، علوم­پزشکي، روان شناسي، مشاوره، حقوق و رشته­هاي حوزه آموزش، بيشتر به اين تمايل برمي گردد.</a:t>
            </a:r>
            <a:endParaRPr lang="fa-IR" sz="2000" dirty="0">
              <a:cs typeface="B Nazanin" pitchFamily="2" charset="-78"/>
            </a:endParaRPr>
          </a:p>
          <a:p>
            <a:pPr algn="r" rtl="1" fontAlgn="base">
              <a:buNone/>
            </a:pPr>
            <a:r>
              <a:rPr lang="fa-IR" sz="2000" b="1" u="sng" dirty="0">
                <a:solidFill>
                  <a:srgbClr val="FFFF00"/>
                </a:solidFill>
                <a:cs typeface="B Nazanin" pitchFamily="2" charset="-78"/>
              </a:rPr>
              <a:t>5- علاقه به محاسبات و کار با اعداد و ارقام: </a:t>
            </a:r>
            <a:r>
              <a:rPr lang="fa-IR" sz="2000" b="1" dirty="0">
                <a:cs typeface="B Nazanin" pitchFamily="2" charset="-78"/>
              </a:rPr>
              <a:t>حضور موفق در گرايش هاي مختلف رشته رياضي، مهندسي، حسابداري، بانکداري و اقتصاد، بستگي به ميزان علاقه شما در کار کردن با اعداد و ارقام دارد.</a:t>
            </a:r>
            <a:endParaRPr lang="fa-IR" sz="2000" dirty="0">
              <a:cs typeface="B Nazanin" pitchFamily="2" charset="-78"/>
            </a:endParaRPr>
          </a:p>
          <a:p>
            <a:pPr algn="r" rtl="1" fontAlgn="base">
              <a:buNone/>
            </a:pPr>
            <a:r>
              <a:rPr lang="fa-IR" sz="2000" b="1" u="sng" dirty="0">
                <a:solidFill>
                  <a:srgbClr val="FFFF00"/>
                </a:solidFill>
                <a:cs typeface="B Nazanin" pitchFamily="2" charset="-78"/>
              </a:rPr>
              <a:t>6- رغبت به کار در فضاي باز: </a:t>
            </a:r>
            <a:r>
              <a:rPr lang="fa-IR" sz="2000" b="1" dirty="0">
                <a:cs typeface="B Nazanin" pitchFamily="2" charset="-78"/>
              </a:rPr>
              <a:t>موفقيت در رشته­هايي همانند تربيت بدني، نقشه برداري، مهندسي کشاورزي و جنگلداري تا حدود زيادي به وجود اين نوع علاقه در فرد بستگي دارد.</a:t>
            </a:r>
            <a:endParaRPr lang="fa-IR" sz="2000" dirty="0">
              <a:cs typeface="B Nazanin" pitchFamily="2" charset="-78"/>
            </a:endParaRPr>
          </a:p>
          <a:p>
            <a:pPr algn="r" rtl="1" fontAlgn="base">
              <a:buNone/>
            </a:pPr>
            <a:r>
              <a:rPr lang="fa-IR" sz="2000" b="1" u="sng" dirty="0">
                <a:solidFill>
                  <a:srgbClr val="FFFF00"/>
                </a:solidFill>
                <a:cs typeface="B Nazanin" pitchFamily="2" charset="-78"/>
              </a:rPr>
              <a:t>7- رغبت مکانيکي-صنعتي: </a:t>
            </a:r>
            <a:r>
              <a:rPr lang="fa-IR" sz="2000" b="1" dirty="0">
                <a:cs typeface="B Nazanin" pitchFamily="2" charset="-78"/>
              </a:rPr>
              <a:t>اين رغبت بيشتر از ويژگي هايي همچون صحت و دقت در حرکت، آگاهي از روش کار با ابزارها، مهارت و استدلال منطقي تشکيل شده است. از جمله رشته هايي که موفقيت در آنها به وجود اين نوع رغبت بستگي دارد، رشته هاي فني و مهندسي، دندانپزشکي، علوم آزمايشگاهي و… هستند.</a:t>
            </a:r>
            <a:endParaRPr lang="fa-IR" sz="2000" dirty="0">
              <a:cs typeface="B Nazanin" pitchFamily="2" charset="-78"/>
            </a:endParaRPr>
          </a:p>
          <a:p>
            <a:pPr algn="r">
              <a:buNone/>
            </a:pPr>
            <a:endParaRPr lang="fa-I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Titr" pitchFamily="2" charset="-78"/>
              </a:rPr>
              <a:t>کار کلاسی</a:t>
            </a:r>
          </a:p>
        </p:txBody>
      </p:sp>
      <p:sp>
        <p:nvSpPr>
          <p:cNvPr id="3" name="Content Placeholder 2"/>
          <p:cNvSpPr>
            <a:spLocks noGrp="1"/>
          </p:cNvSpPr>
          <p:nvPr>
            <p:ph idx="1"/>
          </p:nvPr>
        </p:nvSpPr>
        <p:spPr/>
        <p:txBody>
          <a:bodyPr>
            <a:normAutofit/>
          </a:bodyPr>
          <a:lstStyle/>
          <a:p>
            <a:pPr algn="r" rtl="1">
              <a:buNone/>
            </a:pPr>
            <a:r>
              <a:rPr lang="fa-IR" sz="3200" dirty="0">
                <a:cs typeface="B Nazanin" pitchFamily="2" charset="-78"/>
              </a:rPr>
              <a:t>ابتدا به صورت گروهی و با کمک مشاور در زمینۀ رغبت و علایق مختلف تحصیلی حرفه ای خود اطلاعات کسب کنید و در کادر ذیل مفهوم رغبت را بنویسید و در ادامه، جدول 6-11را به صورت انفرادی تکمیل نمایید</a:t>
            </a:r>
          </a:p>
        </p:txBody>
      </p:sp>
      <p:pic>
        <p:nvPicPr>
          <p:cNvPr id="4" name="Picture 2" descr="Image result for ‫کار کلاسی‬‎"/>
          <p:cNvPicPr>
            <a:picLocks noChangeAspect="1" noChangeArrowheads="1"/>
          </p:cNvPicPr>
          <p:nvPr/>
        </p:nvPicPr>
        <p:blipFill>
          <a:blip r:embed="rId2"/>
          <a:srcRect/>
          <a:stretch>
            <a:fillRect/>
          </a:stretch>
        </p:blipFill>
        <p:spPr bwMode="auto">
          <a:xfrm>
            <a:off x="1142147" y="447786"/>
            <a:ext cx="2802836" cy="240243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FF0000"/>
                </a:solidFill>
                <a:cs typeface="B Titr" pitchFamily="2" charset="-78"/>
              </a:rPr>
              <a:t>توانایی</a:t>
            </a:r>
            <a:endParaRPr lang="fa-IR" dirty="0"/>
          </a:p>
        </p:txBody>
      </p:sp>
      <p:sp>
        <p:nvSpPr>
          <p:cNvPr id="5" name="Content Placeholder 4"/>
          <p:cNvSpPr>
            <a:spLocks noGrp="1"/>
          </p:cNvSpPr>
          <p:nvPr>
            <p:ph idx="1"/>
          </p:nvPr>
        </p:nvSpPr>
        <p:spPr/>
        <p:txBody>
          <a:bodyPr/>
          <a:lstStyle/>
          <a:p>
            <a:endParaRPr lang="fa-IR"/>
          </a:p>
        </p:txBody>
      </p:sp>
      <p:pic>
        <p:nvPicPr>
          <p:cNvPr id="52226" name="Picture 2" descr="Image result for ability"/>
          <p:cNvPicPr>
            <a:picLocks noChangeAspect="1" noChangeArrowheads="1"/>
          </p:cNvPicPr>
          <p:nvPr/>
        </p:nvPicPr>
        <p:blipFill>
          <a:blip r:embed="rId2"/>
          <a:srcRect/>
          <a:stretch>
            <a:fillRect/>
          </a:stretch>
        </p:blipFill>
        <p:spPr bwMode="auto">
          <a:xfrm>
            <a:off x="3480654" y="2106892"/>
            <a:ext cx="4498962" cy="371914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544286"/>
            <a:ext cx="10131425" cy="1456267"/>
          </a:xfrm>
        </p:spPr>
        <p:txBody>
          <a:bodyPr>
            <a:normAutofit/>
          </a:bodyPr>
          <a:lstStyle/>
          <a:p>
            <a:pPr algn="ctr" rtl="1"/>
            <a:r>
              <a:rPr lang="fa-IR" dirty="0">
                <a:solidFill>
                  <a:schemeClr val="accent1">
                    <a:lumMod val="40000"/>
                    <a:lumOff val="60000"/>
                  </a:schemeClr>
                </a:solidFill>
                <a:cs typeface="B Titr" pitchFamily="2" charset="-78"/>
              </a:rPr>
              <a:t>در این پودمان با انجام دادن پروژه انتخاب رشته تحصیلی  حرفه ای، شما برای تصمیم گیری نهایی‌آماده می شوید.</a:t>
            </a:r>
          </a:p>
        </p:txBody>
      </p:sp>
      <p:sp>
        <p:nvSpPr>
          <p:cNvPr id="3" name="Content Placeholder 2"/>
          <p:cNvSpPr>
            <a:spLocks noGrp="1"/>
          </p:cNvSpPr>
          <p:nvPr>
            <p:ph idx="1"/>
          </p:nvPr>
        </p:nvSpPr>
        <p:spPr>
          <a:xfrm>
            <a:off x="685801" y="2142067"/>
            <a:ext cx="10131425" cy="3997476"/>
          </a:xfrm>
        </p:spPr>
        <p:txBody>
          <a:bodyPr>
            <a:normAutofit fontScale="92500" lnSpcReduction="20000"/>
          </a:bodyPr>
          <a:lstStyle/>
          <a:p>
            <a:pPr algn="r" rtl="1">
              <a:buNone/>
            </a:pPr>
            <a:r>
              <a:rPr lang="fa-IR" sz="2800" dirty="0">
                <a:cs typeface="B Titr" pitchFamily="2" charset="-78"/>
              </a:rPr>
              <a:t>برای این کار باید گام های زیر را بردارید:</a:t>
            </a:r>
          </a:p>
          <a:p>
            <a:pPr algn="r" rtl="1">
              <a:buNone/>
            </a:pPr>
            <a:endParaRPr lang="fa-IR" sz="2800" dirty="0">
              <a:cs typeface="B Titr" pitchFamily="2" charset="-78"/>
            </a:endParaRPr>
          </a:p>
          <a:p>
            <a:pPr algn="r" rtl="1">
              <a:buFont typeface="Wingdings" pitchFamily="2" charset="2"/>
              <a:buChar char="ü"/>
            </a:pPr>
            <a:r>
              <a:rPr lang="fa-IR" sz="3900" b="1" dirty="0">
                <a:solidFill>
                  <a:srgbClr val="FFC000"/>
                </a:solidFill>
                <a:cs typeface="2  Traffic" pitchFamily="2" charset="-78"/>
              </a:rPr>
              <a:t>گام اول  شناخت خود</a:t>
            </a:r>
          </a:p>
          <a:p>
            <a:pPr algn="r" rtl="1">
              <a:buFont typeface="Wingdings" pitchFamily="2" charset="2"/>
              <a:buChar char="ü"/>
            </a:pPr>
            <a:endParaRPr lang="fa-IR" sz="3900" b="1" dirty="0">
              <a:solidFill>
                <a:srgbClr val="FFC000"/>
              </a:solidFill>
              <a:cs typeface="2  Traffic" pitchFamily="2" charset="-78"/>
            </a:endParaRPr>
          </a:p>
          <a:p>
            <a:pPr algn="r" rtl="1">
              <a:buFont typeface="Wingdings" pitchFamily="2" charset="2"/>
              <a:buChar char="ü"/>
            </a:pPr>
            <a:r>
              <a:rPr lang="fa-IR" sz="3900" b="1" dirty="0">
                <a:solidFill>
                  <a:srgbClr val="FFC000"/>
                </a:solidFill>
                <a:cs typeface="2  Traffic" pitchFamily="2" charset="-78"/>
              </a:rPr>
              <a:t>گام دوم  شناخت نیاز های جامعه</a:t>
            </a:r>
          </a:p>
          <a:p>
            <a:pPr algn="r" rtl="1">
              <a:buFont typeface="Wingdings" pitchFamily="2" charset="2"/>
              <a:buChar char="ü"/>
            </a:pPr>
            <a:endParaRPr lang="fa-IR" sz="3900" b="1" dirty="0">
              <a:solidFill>
                <a:srgbClr val="FFC000"/>
              </a:solidFill>
              <a:cs typeface="2  Traffic" pitchFamily="2" charset="-78"/>
            </a:endParaRPr>
          </a:p>
          <a:p>
            <a:pPr algn="r" rtl="1">
              <a:buFont typeface="Wingdings" pitchFamily="2" charset="2"/>
              <a:buChar char="ü"/>
            </a:pPr>
            <a:r>
              <a:rPr lang="fa-IR" sz="3900" b="1" dirty="0">
                <a:solidFill>
                  <a:srgbClr val="FFC000"/>
                </a:solidFill>
                <a:cs typeface="2  Traffic" pitchFamily="2" charset="-78"/>
              </a:rPr>
              <a:t>گام سوم  شناخت محیط</a:t>
            </a:r>
            <a:endParaRPr lang="fa-IR" sz="3900" dirty="0">
              <a:solidFill>
                <a:srgbClr val="FFC000"/>
              </a:solidFill>
              <a:cs typeface="2  Traff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trips(down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strips(downLeft)">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strips(downLeft)">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12035"/>
            <a:ext cx="10131425" cy="1456267"/>
          </a:xfrm>
        </p:spPr>
        <p:txBody>
          <a:bodyPr>
            <a:normAutofit/>
          </a:bodyPr>
          <a:lstStyle/>
          <a:p>
            <a:pPr algn="ctr"/>
            <a:r>
              <a:rPr lang="fa-IR" dirty="0">
                <a:cs typeface="B Titr" pitchFamily="2" charset="-78"/>
              </a:rPr>
              <a:t>توانمندی تحصیلی  حرفه ای چیست؟</a:t>
            </a:r>
          </a:p>
        </p:txBody>
      </p:sp>
      <p:sp>
        <p:nvSpPr>
          <p:cNvPr id="3" name="Content Placeholder 2"/>
          <p:cNvSpPr>
            <a:spLocks noGrp="1"/>
          </p:cNvSpPr>
          <p:nvPr>
            <p:ph idx="1"/>
          </p:nvPr>
        </p:nvSpPr>
        <p:spPr>
          <a:xfrm>
            <a:off x="712306" y="1227667"/>
            <a:ext cx="10131425" cy="2854003"/>
          </a:xfrm>
        </p:spPr>
        <p:txBody>
          <a:bodyPr>
            <a:normAutofit/>
          </a:bodyPr>
          <a:lstStyle/>
          <a:p>
            <a:pPr algn="r" rtl="1"/>
            <a:r>
              <a:rPr lang="fa-IR" sz="2800" dirty="0">
                <a:cs typeface="B Nazanin" pitchFamily="2" charset="-78"/>
              </a:rPr>
              <a:t>توانایی ها مهارت هایی هستند كه هر فرد در انجام صحیح یك كار یا فعالیت می تواند انجام دهند و حاصل تجربه عملی شما در فرایند زندگی می باشد</a:t>
            </a:r>
            <a:r>
              <a:rPr lang="fa-IR" sz="3600" dirty="0"/>
              <a:t>. </a:t>
            </a:r>
          </a:p>
          <a:p>
            <a:pPr algn="ctr" rtl="1">
              <a:buNone/>
            </a:pPr>
            <a:endParaRPr lang="fa-IR" sz="3600" dirty="0">
              <a:cs typeface="B Nazanin" pitchFamily="2" charset="-78"/>
            </a:endParaRPr>
          </a:p>
        </p:txBody>
      </p:sp>
      <p:sp>
        <p:nvSpPr>
          <p:cNvPr id="4" name="Title 1"/>
          <p:cNvSpPr txBox="1">
            <a:spLocks/>
          </p:cNvSpPr>
          <p:nvPr/>
        </p:nvSpPr>
        <p:spPr>
          <a:xfrm>
            <a:off x="771940" y="3111233"/>
            <a:ext cx="10131425" cy="1093303"/>
          </a:xfrm>
          <a:prstGeom prst="rect">
            <a:avLst/>
          </a:prstGeom>
          <a:effectLst/>
        </p:spPr>
        <p:txBody>
          <a:bodyPr vert="horz" lIns="91440" tIns="45720" rIns="91440" bIns="45720" rtlCol="0" anchor="ctr">
            <a:normAutofit/>
          </a:bodyPr>
          <a:lstStyle/>
          <a:p>
            <a:pPr lvl="0" algn="ctr">
              <a:spcBef>
                <a:spcPct val="0"/>
              </a:spcBef>
            </a:pPr>
            <a:r>
              <a:rPr lang="fa-IR" sz="3600" cap="all" dirty="0">
                <a:ln w="3175" cmpd="sng">
                  <a:noFill/>
                </a:ln>
                <a:latin typeface="+mj-lt"/>
                <a:ea typeface="+mj-ea"/>
                <a:cs typeface="B Titr" pitchFamily="2" charset="-78"/>
              </a:rPr>
              <a:t>چرا باید توانایی های خودتان را بشناسید؟</a:t>
            </a:r>
          </a:p>
        </p:txBody>
      </p:sp>
      <p:sp>
        <p:nvSpPr>
          <p:cNvPr id="5" name="Content Placeholder 2"/>
          <p:cNvSpPr txBox="1">
            <a:spLocks/>
          </p:cNvSpPr>
          <p:nvPr/>
        </p:nvSpPr>
        <p:spPr>
          <a:xfrm>
            <a:off x="957471" y="4333461"/>
            <a:ext cx="10131425" cy="1908313"/>
          </a:xfrm>
          <a:prstGeom prst="rect">
            <a:avLst/>
          </a:prstGeom>
        </p:spPr>
        <p:txBody>
          <a:bodyPr vert="horz" lIns="91440" tIns="45720" rIns="91440" bIns="45720" rtlCol="0" anchor="ctr">
            <a:normAutofit/>
          </a:bodyPr>
          <a:lstStyle/>
          <a:p>
            <a:pPr marL="285750" lvl="0" indent="-285750" algn="ctr" rtl="1">
              <a:spcAft>
                <a:spcPts val="1000"/>
              </a:spcAft>
              <a:buClr>
                <a:schemeClr val="tx1"/>
              </a:buClr>
              <a:buSzPct val="100000"/>
            </a:pPr>
            <a:endParaRPr lang="fa-IR" sz="2800" dirty="0">
              <a:cs typeface="B Nazanin" pitchFamily="2" charset="-78"/>
            </a:endParaRPr>
          </a:p>
        </p:txBody>
      </p:sp>
      <p:sp>
        <p:nvSpPr>
          <p:cNvPr id="6" name="Content Placeholder 2"/>
          <p:cNvSpPr txBox="1">
            <a:spLocks/>
          </p:cNvSpPr>
          <p:nvPr/>
        </p:nvSpPr>
        <p:spPr>
          <a:xfrm>
            <a:off x="786329" y="3744444"/>
            <a:ext cx="10131425" cy="2854003"/>
          </a:xfrm>
          <a:prstGeom prst="rect">
            <a:avLst/>
          </a:prstGeom>
        </p:spPr>
        <p:txBody>
          <a:bodyPr vert="horz" lIns="91440" tIns="45720" rIns="91440" bIns="45720" rtlCol="0" anchor="ctr">
            <a:normAutofit/>
          </a:bodyPr>
          <a:lstStyle/>
          <a:p>
            <a:pPr marL="285750" marR="0" lvl="0" indent="-285750" algn="r" defTabSz="457200" rtl="1" eaLnBrk="1" fontAlgn="auto" latinLnBrk="0" hangingPunct="1">
              <a:lnSpc>
                <a:spcPct val="100000"/>
              </a:lnSpc>
              <a:spcBef>
                <a:spcPts val="0"/>
              </a:spcBef>
              <a:spcAft>
                <a:spcPts val="1000"/>
              </a:spcAft>
              <a:buClr>
                <a:schemeClr val="tx1"/>
              </a:buClr>
              <a:buSzPct val="100000"/>
              <a:buFont typeface="Arial"/>
              <a:buChar char="•"/>
              <a:tabLst/>
              <a:defRPr/>
            </a:pPr>
            <a:r>
              <a:rPr kumimoji="0" lang="fa-IR" sz="2800" b="0" i="0" u="none" strike="noStrike" kern="1200" cap="none" spc="0" normalizeH="0" baseline="0" noProof="0" dirty="0">
                <a:ln>
                  <a:noFill/>
                </a:ln>
                <a:solidFill>
                  <a:schemeClr val="tx1"/>
                </a:solidFill>
                <a:effectLst/>
                <a:uLnTx/>
                <a:uFillTx/>
                <a:latin typeface="+mn-lt"/>
                <a:ea typeface="+mn-ea"/>
                <a:cs typeface="B Nazanin" pitchFamily="2" charset="-78"/>
              </a:rPr>
              <a:t>در فرایند انتخاب</a:t>
            </a:r>
            <a:r>
              <a:rPr kumimoji="0" lang="fa-IR" sz="2800" b="0" i="0" u="none" strike="noStrike" kern="1200" cap="none" spc="0" normalizeH="0" noProof="0" dirty="0">
                <a:ln>
                  <a:noFill/>
                </a:ln>
                <a:solidFill>
                  <a:schemeClr val="tx1"/>
                </a:solidFill>
                <a:effectLst/>
                <a:uLnTx/>
                <a:uFillTx/>
                <a:latin typeface="+mn-lt"/>
                <a:ea typeface="+mn-ea"/>
                <a:cs typeface="B Nazanin" pitchFamily="2" charset="-78"/>
              </a:rPr>
              <a:t> رشته تحصیلی-شغلی در نظر گرفتن مهارت و توانایی دانش آموز در انتخاب یک رشته تحصیلی یا شغلی اهمیت زیادی دارد به عنوان مثال فردی که می خواهد رشته علوم تجربی را انتخاب کند باید در درسهای ریاضی و علوم توانایی بالایی داشته باشد و یا اگر به رشته های فنی علاقه مند است باید سلامت جسمانی داشته باشد و از توانایی مکانیکی و بدنی بالایی برخوردار باشد.و همینطور رشته های دیگر هم توانایی های خاصی را می طلبد. </a:t>
            </a:r>
            <a:endParaRPr kumimoji="0" lang="fa-IR" sz="3600" b="0" i="0" u="none" strike="noStrike" kern="1200" cap="none" spc="0" normalizeH="0" baseline="0" noProof="0" dirty="0">
              <a:ln>
                <a:noFill/>
              </a:ln>
              <a:solidFill>
                <a:schemeClr val="tx1"/>
              </a:solidFill>
              <a:effectLst/>
              <a:uLnTx/>
              <a:uFillTx/>
              <a:latin typeface="+mn-lt"/>
              <a:ea typeface="+mn-ea"/>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nodePh="1">
                                  <p:stCondLst>
                                    <p:cond delay="0"/>
                                  </p:stCondLst>
                                  <p:endCondLst>
                                    <p:cond evt="begin" delay="0">
                                      <p:tn val="11"/>
                                    </p:cond>
                                  </p:end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1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a:solidFill>
                  <a:srgbClr val="FFFF00"/>
                </a:solidFill>
                <a:cs typeface="B Titr" pitchFamily="2" charset="-78"/>
              </a:rPr>
              <a:t>چگونه توانایی های خود را بشناسیم</a:t>
            </a:r>
          </a:p>
        </p:txBody>
      </p:sp>
      <p:sp>
        <p:nvSpPr>
          <p:cNvPr id="3" name="Content Placeholder 2"/>
          <p:cNvSpPr>
            <a:spLocks noGrp="1"/>
          </p:cNvSpPr>
          <p:nvPr>
            <p:ph idx="1"/>
          </p:nvPr>
        </p:nvSpPr>
        <p:spPr/>
        <p:txBody>
          <a:bodyPr>
            <a:noAutofit/>
          </a:bodyPr>
          <a:lstStyle/>
          <a:p>
            <a:pPr algn="r" rtl="1">
              <a:buNone/>
            </a:pPr>
            <a:r>
              <a:rPr lang="fa-IR" sz="2400" dirty="0">
                <a:cs typeface="B Nazanin" pitchFamily="2" charset="-78"/>
              </a:rPr>
              <a:t>۱_ نظر سنجی از دوستان و والدین(بخصوص در مورد کارهایی که از کودکی تا حالا خوب انجامش می داده ایم)</a:t>
            </a:r>
          </a:p>
          <a:p>
            <a:pPr algn="r" rtl="1">
              <a:buNone/>
            </a:pPr>
            <a:r>
              <a:rPr lang="fa-IR" sz="2400" dirty="0">
                <a:cs typeface="B Nazanin" pitchFamily="2" charset="-78"/>
              </a:rPr>
              <a:t>۲_توجه به نمرات دروس مختلف در مدرسه و مقایسه آنها</a:t>
            </a:r>
          </a:p>
          <a:p>
            <a:pPr algn="r" rtl="1">
              <a:buNone/>
            </a:pPr>
            <a:r>
              <a:rPr lang="fa-IR" sz="2400" dirty="0">
                <a:cs typeface="B Nazanin" pitchFamily="2" charset="-78"/>
              </a:rPr>
              <a:t>۳_توجه به نتایج آزمون های تستی و مقایسه درصد ها در دروس مختلف(مانند آزمون پیشرفت تحصیلی)</a:t>
            </a:r>
          </a:p>
          <a:p>
            <a:pPr algn="r" rtl="1">
              <a:buNone/>
            </a:pPr>
            <a:r>
              <a:rPr lang="fa-IR" sz="2400" dirty="0">
                <a:cs typeface="B Nazanin" pitchFamily="2" charset="-78"/>
              </a:rPr>
              <a:t>۴_شرکت در کلاسهای غیر درسی به منظور ارزیابی توانایی های غیر درسی.</a:t>
            </a:r>
          </a:p>
          <a:p>
            <a:pPr algn="r" rtl="1">
              <a:buNone/>
            </a:pPr>
            <a:r>
              <a:rPr lang="fa-IR" sz="2400" dirty="0">
                <a:cs typeface="B Nazanin" pitchFamily="2" charset="-78"/>
              </a:rPr>
              <a:t>۵_خود ارزیابی(به این منظور می توانید از چک لیست خود ارزیابی استفاده کنید)</a:t>
            </a:r>
          </a:p>
        </p:txBody>
      </p:sp>
    </p:spTree>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38538"/>
            <a:ext cx="10131425" cy="1456267"/>
          </a:xfrm>
        </p:spPr>
        <p:txBody>
          <a:bodyPr/>
          <a:lstStyle/>
          <a:p>
            <a:pPr algn="r"/>
            <a:r>
              <a:rPr lang="fa-IR" dirty="0">
                <a:solidFill>
                  <a:srgbClr val="FFFF00"/>
                </a:solidFill>
                <a:cs typeface="B Nazanin" pitchFamily="2" charset="-78"/>
              </a:rPr>
              <a:t>چک لیست خود ارزیابی توانایی ها</a:t>
            </a:r>
            <a:endParaRPr lang="fa-IR" dirty="0">
              <a:solidFill>
                <a:srgbClr val="FFFF00"/>
              </a:solidFill>
            </a:endParaRPr>
          </a:p>
        </p:txBody>
      </p:sp>
      <p:sp>
        <p:nvSpPr>
          <p:cNvPr id="3" name="Content Placeholder 2"/>
          <p:cNvSpPr>
            <a:spLocks noGrp="1"/>
          </p:cNvSpPr>
          <p:nvPr>
            <p:ph idx="1"/>
          </p:nvPr>
        </p:nvSpPr>
        <p:spPr/>
        <p:txBody>
          <a:bodyPr/>
          <a:lstStyle/>
          <a:p>
            <a:endParaRPr lang="fa-IR" dirty="0"/>
          </a:p>
        </p:txBody>
      </p:sp>
      <p:pic>
        <p:nvPicPr>
          <p:cNvPr id="30722" name="Picture 2"/>
          <p:cNvPicPr>
            <a:picLocks noChangeAspect="1" noChangeArrowheads="1"/>
          </p:cNvPicPr>
          <p:nvPr/>
        </p:nvPicPr>
        <p:blipFill>
          <a:blip r:embed="rId2"/>
          <a:srcRect/>
          <a:stretch>
            <a:fillRect/>
          </a:stretch>
        </p:blipFill>
        <p:spPr bwMode="auto">
          <a:xfrm>
            <a:off x="1" y="869428"/>
            <a:ext cx="12192001" cy="5988571"/>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6"/>
          <p:cNvPicPr>
            <a:picLocks noChangeAspect="1" noChangeArrowheads="1"/>
          </p:cNvPicPr>
          <p:nvPr/>
        </p:nvPicPr>
        <p:blipFill>
          <a:blip r:embed="rId2"/>
          <a:srcRect/>
          <a:stretch>
            <a:fillRect/>
          </a:stretch>
        </p:blipFill>
        <p:spPr bwMode="auto">
          <a:xfrm>
            <a:off x="1" y="0"/>
            <a:ext cx="12192000" cy="6858000"/>
          </a:xfrm>
          <a:prstGeom prst="rect">
            <a:avLst/>
          </a:prstGeom>
          <a:noFill/>
          <a:ln w="9525">
            <a:noFill/>
            <a:miter lim="800000"/>
            <a:headEnd/>
            <a:tailEnd/>
          </a:ln>
        </p:spPr>
      </p:pic>
    </p:spTree>
    <p:extLst>
      <p:ext uri="{BB962C8B-B14F-4D97-AF65-F5344CB8AC3E}">
        <p14:creationId xmlns:p14="http://schemas.microsoft.com/office/powerpoint/2010/main" val="3450313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a:p>
        </p:txBody>
      </p:sp>
      <p:pic>
        <p:nvPicPr>
          <p:cNvPr id="4" name="Picture 3"/>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val="1885996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7"/>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val="1341342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4"/>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val="1437652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8"/>
          <p:cNvPicPr>
            <a:picLocks noChangeAspect="1" noChangeArrowheads="1"/>
          </p:cNvPicPr>
          <p:nvPr/>
        </p:nvPicPr>
        <p:blipFill>
          <a:blip r:embed="rId2"/>
          <a:srcRect/>
          <a:stretch>
            <a:fillRect/>
          </a:stretch>
        </p:blipFill>
        <p:spPr bwMode="auto">
          <a:xfrm>
            <a:off x="0" y="1"/>
            <a:ext cx="12192000" cy="6858000"/>
          </a:xfrm>
          <a:prstGeom prst="rect">
            <a:avLst/>
          </a:prstGeom>
          <a:noFill/>
          <a:ln w="9525">
            <a:noFill/>
            <a:miter lim="800000"/>
            <a:headEnd/>
            <a:tailEnd/>
          </a:ln>
        </p:spPr>
      </p:pic>
    </p:spTree>
    <p:extLst>
      <p:ext uri="{BB962C8B-B14F-4D97-AF65-F5344CB8AC3E}">
        <p14:creationId xmlns:p14="http://schemas.microsoft.com/office/powerpoint/2010/main" val="1036457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4" name="Picture 5"/>
          <p:cNvPicPr>
            <a:picLocks noChangeAspect="1" noChangeArrowheads="1"/>
          </p:cNvPicPr>
          <p:nvPr/>
        </p:nvPicPr>
        <p:blipFill>
          <a:blip r:embed="rId2"/>
          <a:srcRect/>
          <a:stretch>
            <a:fillRect/>
          </a:stretch>
        </p:blipFill>
        <p:spPr bwMode="auto">
          <a:xfrm>
            <a:off x="-1" y="-2"/>
            <a:ext cx="12191999" cy="6858001"/>
          </a:xfrm>
          <a:prstGeom prst="rect">
            <a:avLst/>
          </a:prstGeom>
          <a:noFill/>
          <a:ln w="9525">
            <a:noFill/>
            <a:miter lim="800000"/>
            <a:headEnd/>
            <a:tailEnd/>
          </a:ln>
        </p:spPr>
      </p:pic>
    </p:spTree>
    <p:extLst>
      <p:ext uri="{BB962C8B-B14F-4D97-AF65-F5344CB8AC3E}">
        <p14:creationId xmlns:p14="http://schemas.microsoft.com/office/powerpoint/2010/main" val="1898331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9"/>
          <p:cNvPicPr>
            <a:picLocks noChangeAspect="1" noChangeArrowheads="1"/>
          </p:cNvPicPr>
          <p:nvPr/>
        </p:nvPicPr>
        <p:blipFill>
          <a:blip r:embed="rId2"/>
          <a:srcRect/>
          <a:stretch>
            <a:fillRect/>
          </a:stretch>
        </p:blipFill>
        <p:spPr bwMode="auto">
          <a:xfrm>
            <a:off x="0" y="1"/>
            <a:ext cx="12191999" cy="6858000"/>
          </a:xfrm>
          <a:prstGeom prst="rect">
            <a:avLst/>
          </a:prstGeom>
          <a:noFill/>
          <a:ln w="9525">
            <a:noFill/>
            <a:miter lim="800000"/>
            <a:headEnd/>
            <a:tailEnd/>
          </a:ln>
        </p:spPr>
      </p:pic>
    </p:spTree>
    <p:extLst>
      <p:ext uri="{BB962C8B-B14F-4D97-AF65-F5344CB8AC3E}">
        <p14:creationId xmlns:p14="http://schemas.microsoft.com/office/powerpoint/2010/main" val="2344546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50180178"/>
              </p:ext>
            </p:extLst>
          </p:nvPr>
        </p:nvGraphicFramePr>
        <p:xfrm>
          <a:off x="574766" y="535577"/>
          <a:ext cx="11338560" cy="6021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ular Callout 4"/>
          <p:cNvSpPr/>
          <p:nvPr/>
        </p:nvSpPr>
        <p:spPr>
          <a:xfrm flipH="1">
            <a:off x="1007165" y="265043"/>
            <a:ext cx="3670852" cy="742122"/>
          </a:xfrm>
          <a:prstGeom prst="wedgeRoundRectCallout">
            <a:avLst>
              <a:gd name="adj1" fmla="val -64736"/>
              <a:gd name="adj2" fmla="val 106944"/>
              <a:gd name="adj3" fmla="val 16667"/>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fa-IR" dirty="0">
                <a:cs typeface="B Nazanin" pitchFamily="2" charset="-78"/>
              </a:rPr>
              <a:t>دوست داشتن یک چیز یا شغل بدون در نظر گرفتن توانایی است.</a:t>
            </a:r>
          </a:p>
        </p:txBody>
      </p:sp>
      <p:sp>
        <p:nvSpPr>
          <p:cNvPr id="6" name="Rounded Rectangular Callout 5"/>
          <p:cNvSpPr/>
          <p:nvPr/>
        </p:nvSpPr>
        <p:spPr>
          <a:xfrm>
            <a:off x="9389163" y="755374"/>
            <a:ext cx="2445027" cy="1305339"/>
          </a:xfrm>
          <a:prstGeom prst="wedgeRoundRectCallout">
            <a:avLst>
              <a:gd name="adj1" fmla="val -60942"/>
              <a:gd name="adj2" fmla="val 83594"/>
              <a:gd name="adj3" fmla="val 16667"/>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dirty="0">
                <a:cs typeface="B Nazanin" pitchFamily="2" charset="-78"/>
              </a:rPr>
              <a:t>توان ذاتی فرد در یادگیری سریع یک موضوع است</a:t>
            </a:r>
            <a:r>
              <a:rPr lang="fa-IR" dirty="0"/>
              <a:t>.</a:t>
            </a:r>
          </a:p>
        </p:txBody>
      </p:sp>
      <p:sp>
        <p:nvSpPr>
          <p:cNvPr id="7" name="Rounded Rectangular Callout 6"/>
          <p:cNvSpPr/>
          <p:nvPr/>
        </p:nvSpPr>
        <p:spPr>
          <a:xfrm>
            <a:off x="7924799" y="5923722"/>
            <a:ext cx="4267201" cy="636104"/>
          </a:xfrm>
          <a:prstGeom prst="wedgeRoundRectCallout">
            <a:avLst>
              <a:gd name="adj1" fmla="val -64372"/>
              <a:gd name="adj2" fmla="val -85156"/>
              <a:gd name="adj3" fmla="val 16667"/>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fa-IR" dirty="0">
                <a:cs typeface="B Nazanin" pitchFamily="2" charset="-78"/>
              </a:rPr>
              <a:t>تمایل ذاتیِ فرد به انجام دادن صحیح و کامل یک وظیفه، کار یا شغل است</a:t>
            </a:r>
          </a:p>
        </p:txBody>
      </p:sp>
      <p:sp>
        <p:nvSpPr>
          <p:cNvPr id="9" name="Oval Callout 8"/>
          <p:cNvSpPr/>
          <p:nvPr/>
        </p:nvSpPr>
        <p:spPr>
          <a:xfrm>
            <a:off x="9342781" y="2862470"/>
            <a:ext cx="2464905" cy="1298713"/>
          </a:xfrm>
          <a:prstGeom prst="wedgeEllipseCallout">
            <a:avLst>
              <a:gd name="adj1" fmla="val -56855"/>
              <a:gd name="adj2" fmla="val 84949"/>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fa-IR" dirty="0">
                <a:cs typeface="2  Traffic" pitchFamily="2" charset="-78"/>
              </a:rPr>
              <a:t>ویژگی منحصر به فرد جسمانی، روانی و رفتاری است.</a:t>
            </a:r>
          </a:p>
        </p:txBody>
      </p:sp>
      <p:sp>
        <p:nvSpPr>
          <p:cNvPr id="10" name="Cloud Callout 9"/>
          <p:cNvSpPr/>
          <p:nvPr/>
        </p:nvSpPr>
        <p:spPr>
          <a:xfrm flipH="1">
            <a:off x="225286" y="2252869"/>
            <a:ext cx="3074504" cy="1736035"/>
          </a:xfrm>
          <a:prstGeom prst="cloudCallout">
            <a:avLst>
              <a:gd name="adj1" fmla="val -50833"/>
              <a:gd name="adj2" fmla="val 76240"/>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fa-IR" sz="2400" dirty="0">
                <a:solidFill>
                  <a:schemeClr val="dk1"/>
                </a:solidFill>
                <a:cs typeface="B Nazanin" pitchFamily="2" charset="-78"/>
              </a:rPr>
              <a:t>احساس و یا قدرت انجام یک وظیفه، کار یا شغل است</a:t>
            </a:r>
          </a:p>
        </p:txBody>
      </p:sp>
    </p:spTree>
    <p:extLst>
      <p:ext uri="{BB962C8B-B14F-4D97-AF65-F5344CB8AC3E}">
        <p14:creationId xmlns:p14="http://schemas.microsoft.com/office/powerpoint/2010/main" val="40294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Titr" pitchFamily="2" charset="-78"/>
              </a:rPr>
              <a:t>کار کلاسی</a:t>
            </a:r>
            <a:br>
              <a:rPr lang="fa-IR" dirty="0"/>
            </a:br>
            <a:endParaRPr lang="fa-IR" dirty="0"/>
          </a:p>
        </p:txBody>
      </p:sp>
      <p:sp>
        <p:nvSpPr>
          <p:cNvPr id="3" name="Content Placeholder 2"/>
          <p:cNvSpPr>
            <a:spLocks noGrp="1"/>
          </p:cNvSpPr>
          <p:nvPr>
            <p:ph idx="1"/>
          </p:nvPr>
        </p:nvSpPr>
        <p:spPr/>
        <p:txBody>
          <a:bodyPr>
            <a:normAutofit/>
          </a:bodyPr>
          <a:lstStyle/>
          <a:p>
            <a:pPr algn="r" rtl="1">
              <a:buNone/>
            </a:pPr>
            <a:r>
              <a:rPr lang="fa-IR" sz="3200" dirty="0">
                <a:cs typeface="B Nazanin" pitchFamily="2" charset="-78"/>
              </a:rPr>
              <a:t>در جدول 7 -11 با همکاری مشاور، دبیر، والدین و هم کلاسی هایتان توانمندی های خود و فعالیت های مرتبط با آن هارا فهرست کنید.</a:t>
            </a:r>
          </a:p>
        </p:txBody>
      </p:sp>
      <p:pic>
        <p:nvPicPr>
          <p:cNvPr id="4" name="Picture 2" descr="Image result for ‫کار کلاسی‬‎"/>
          <p:cNvPicPr>
            <a:picLocks noChangeAspect="1" noChangeArrowheads="1"/>
          </p:cNvPicPr>
          <p:nvPr/>
        </p:nvPicPr>
        <p:blipFill>
          <a:blip r:embed="rId2"/>
          <a:srcRect/>
          <a:stretch>
            <a:fillRect/>
          </a:stretch>
        </p:blipFill>
        <p:spPr bwMode="auto">
          <a:xfrm>
            <a:off x="1142147" y="447786"/>
            <a:ext cx="2802836" cy="240243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cs typeface="B Titr" pitchFamily="2" charset="-78"/>
              </a:rPr>
              <a:t>تحقیق کنید</a:t>
            </a:r>
            <a:br>
              <a:rPr lang="fa-IR" dirty="0">
                <a:cs typeface="B Titr" pitchFamily="2" charset="-78"/>
              </a:rPr>
            </a:br>
            <a:endParaRPr lang="fa-IR" dirty="0">
              <a:cs typeface="B Titr" pitchFamily="2" charset="-78"/>
            </a:endParaRPr>
          </a:p>
        </p:txBody>
      </p:sp>
      <p:sp>
        <p:nvSpPr>
          <p:cNvPr id="3" name="Content Placeholder 2"/>
          <p:cNvSpPr>
            <a:spLocks noGrp="1"/>
          </p:cNvSpPr>
          <p:nvPr>
            <p:ph idx="1"/>
          </p:nvPr>
        </p:nvSpPr>
        <p:spPr/>
        <p:txBody>
          <a:bodyPr>
            <a:normAutofit/>
          </a:bodyPr>
          <a:lstStyle/>
          <a:p>
            <a:pPr algn="r" rtl="1">
              <a:buNone/>
            </a:pPr>
            <a:r>
              <a:rPr lang="fa-IR" sz="2400" dirty="0">
                <a:cs typeface="2  Homa" pitchFamily="2" charset="-78"/>
              </a:rPr>
              <a:t>با تحقیق در خصوص مشاغل مختلف، از توانایی ها، رغبت و ویژگی های شخصیتی مورد نیاز آن ها مطلع شوید و گزارش آن را</a:t>
            </a:r>
          </a:p>
          <a:p>
            <a:pPr algn="r" rtl="1">
              <a:buNone/>
            </a:pPr>
            <a:r>
              <a:rPr lang="fa-IR" sz="2400" dirty="0">
                <a:cs typeface="2  Homa" pitchFamily="2" charset="-78"/>
              </a:rPr>
              <a:t>به صورت نسخه الکترونیکی متنی با نرم افزار واژه پرداز تهیه و برای دبیر خود از طریق رایانامه ارسال کنید. همچنین این گزارش را به صورت اسلایدهای نمایشیِ ایجاد شده با نرم افزار پاورپوینت، درکلاس ارائه دهید.</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7200" dirty="0">
                <a:solidFill>
                  <a:srgbClr val="FF0000"/>
                </a:solidFill>
                <a:cs typeface="B Titr" pitchFamily="2" charset="-78"/>
              </a:rPr>
              <a:t>استعداد</a:t>
            </a:r>
            <a:endParaRPr lang="fa-IR" sz="7200" dirty="0">
              <a:solidFill>
                <a:srgbClr val="FF0000"/>
              </a:solidFill>
            </a:endParaRPr>
          </a:p>
        </p:txBody>
      </p:sp>
      <p:sp>
        <p:nvSpPr>
          <p:cNvPr id="3" name="Content Placeholder 2"/>
          <p:cNvSpPr>
            <a:spLocks noGrp="1"/>
          </p:cNvSpPr>
          <p:nvPr>
            <p:ph idx="1"/>
          </p:nvPr>
        </p:nvSpPr>
        <p:spPr/>
        <p:txBody>
          <a:bodyPr>
            <a:normAutofit/>
          </a:bodyPr>
          <a:lstStyle/>
          <a:p>
            <a:pPr algn="ctr"/>
            <a:endParaRPr lang="fa-IR" sz="9600" dirty="0">
              <a:cs typeface="B Titr" pitchFamily="2" charset="-78"/>
            </a:endParaRPr>
          </a:p>
        </p:txBody>
      </p:sp>
      <p:pic>
        <p:nvPicPr>
          <p:cNvPr id="8194" name="Picture 2" descr="Image result for talent"/>
          <p:cNvPicPr>
            <a:picLocks noChangeAspect="1" noChangeArrowheads="1"/>
          </p:cNvPicPr>
          <p:nvPr/>
        </p:nvPicPr>
        <p:blipFill>
          <a:blip r:embed="rId2"/>
          <a:srcRect/>
          <a:stretch>
            <a:fillRect/>
          </a:stretch>
        </p:blipFill>
        <p:spPr bwMode="auto">
          <a:xfrm>
            <a:off x="2834641" y="2084949"/>
            <a:ext cx="6113416" cy="3671633"/>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dirty="0">
                <a:cs typeface="B Titr" pitchFamily="2" charset="-78"/>
              </a:rPr>
              <a:t>کار کلاسی</a:t>
            </a:r>
          </a:p>
        </p:txBody>
      </p:sp>
      <p:sp>
        <p:nvSpPr>
          <p:cNvPr id="3" name="Content Placeholder 2"/>
          <p:cNvSpPr>
            <a:spLocks noGrp="1"/>
          </p:cNvSpPr>
          <p:nvPr>
            <p:ph idx="1"/>
          </p:nvPr>
        </p:nvSpPr>
        <p:spPr/>
        <p:txBody>
          <a:bodyPr>
            <a:normAutofit/>
          </a:bodyPr>
          <a:lstStyle/>
          <a:p>
            <a:pPr algn="r" rtl="1">
              <a:buNone/>
            </a:pPr>
            <a:r>
              <a:rPr lang="fa-IR" sz="2400" dirty="0">
                <a:cs typeface="2  Homa" pitchFamily="2" charset="-78"/>
              </a:rPr>
              <a:t>درباره مشاغل مختلفی که درباره آن ها تحقیق کرد ه اید، از دبیر و مشاور مدرسه اطلاعات کسب کنید و رشته تحصیلی حرفه ای مرتبط با آ نها را مشخص نمایید. سپس در جدول مشاغل مرتبط با هر رشته  تحصیلی  حرفه ای را فهرست کنید.</a:t>
            </a:r>
          </a:p>
        </p:txBody>
      </p:sp>
      <p:pic>
        <p:nvPicPr>
          <p:cNvPr id="4" name="Picture 2" descr="Image result for ‫کار کلاسی‬‎"/>
          <p:cNvPicPr>
            <a:picLocks noChangeAspect="1" noChangeArrowheads="1"/>
          </p:cNvPicPr>
          <p:nvPr/>
        </p:nvPicPr>
        <p:blipFill>
          <a:blip r:embed="rId2"/>
          <a:srcRect/>
          <a:stretch>
            <a:fillRect/>
          </a:stretch>
        </p:blipFill>
        <p:spPr bwMode="auto">
          <a:xfrm>
            <a:off x="1142147" y="447786"/>
            <a:ext cx="2802836" cy="2402431"/>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12035"/>
            <a:ext cx="10131425" cy="1456267"/>
          </a:xfrm>
        </p:spPr>
        <p:txBody>
          <a:bodyPr/>
          <a:lstStyle/>
          <a:p>
            <a:pPr algn="ctr"/>
            <a:r>
              <a:rPr lang="fa-IR" dirty="0">
                <a:cs typeface="B Titr" pitchFamily="2" charset="-78"/>
              </a:rPr>
              <a:t>به نظر شما استعداد چیست؟</a:t>
            </a:r>
          </a:p>
        </p:txBody>
      </p:sp>
      <p:sp>
        <p:nvSpPr>
          <p:cNvPr id="3" name="Content Placeholder 2"/>
          <p:cNvSpPr>
            <a:spLocks noGrp="1"/>
          </p:cNvSpPr>
          <p:nvPr>
            <p:ph idx="1"/>
          </p:nvPr>
        </p:nvSpPr>
        <p:spPr>
          <a:xfrm>
            <a:off x="712306" y="1227667"/>
            <a:ext cx="10131425" cy="2854003"/>
          </a:xfrm>
        </p:spPr>
        <p:txBody>
          <a:bodyPr>
            <a:normAutofit/>
          </a:bodyPr>
          <a:lstStyle/>
          <a:p>
            <a:pPr algn="ctr"/>
            <a:r>
              <a:rPr lang="fa-IR" sz="3200" dirty="0">
                <a:cs typeface="B Nazanin" pitchFamily="2" charset="-78"/>
              </a:rPr>
              <a:t>استعداد توانایی فطری فرد است كه به امر یادگیری كمك می كند كه آن را تسریع و تسهیل می كند، استعداد نوع و میزان</a:t>
            </a:r>
          </a:p>
          <a:p>
            <a:pPr algn="ctr"/>
            <a:r>
              <a:rPr lang="fa-IR" sz="3200" dirty="0">
                <a:cs typeface="B Nazanin" pitchFamily="2" charset="-78"/>
              </a:rPr>
              <a:t>یادگیری فرد را در زمینه های گوناگون در آینده پیش بینی می كند. </a:t>
            </a:r>
          </a:p>
          <a:p>
            <a:pPr algn="ctr" rtl="1">
              <a:buNone/>
            </a:pPr>
            <a:endParaRPr lang="fa-IR" sz="3200" dirty="0">
              <a:cs typeface="B Nazanin" pitchFamily="2" charset="-78"/>
            </a:endParaRPr>
          </a:p>
        </p:txBody>
      </p:sp>
      <p:sp>
        <p:nvSpPr>
          <p:cNvPr id="4" name="Title 1"/>
          <p:cNvSpPr txBox="1">
            <a:spLocks/>
          </p:cNvSpPr>
          <p:nvPr/>
        </p:nvSpPr>
        <p:spPr>
          <a:xfrm>
            <a:off x="771940" y="3359427"/>
            <a:ext cx="10131425" cy="1093303"/>
          </a:xfrm>
          <a:prstGeom prst="rect">
            <a:avLst/>
          </a:prstGeom>
          <a:effectLst/>
        </p:spPr>
        <p:txBody>
          <a:bodyPr vert="horz" lIns="91440" tIns="45720" rIns="91440" bIns="45720" rtlCol="0" anchor="ctr">
            <a:normAutofit/>
          </a:bodyPr>
          <a:lstStyle/>
          <a:p>
            <a:pPr lvl="0" algn="ctr">
              <a:spcBef>
                <a:spcPct val="0"/>
              </a:spcBef>
            </a:pPr>
            <a:r>
              <a:rPr lang="fa-IR" sz="3600" cap="all" dirty="0">
                <a:ln w="3175" cmpd="sng">
                  <a:noFill/>
                </a:ln>
                <a:latin typeface="+mj-lt"/>
                <a:ea typeface="+mj-ea"/>
                <a:cs typeface="B Titr" pitchFamily="2" charset="-78"/>
              </a:rPr>
              <a:t>چرا باید استعدادهای خودتان را بشناسید؟</a:t>
            </a:r>
          </a:p>
        </p:txBody>
      </p:sp>
      <p:sp>
        <p:nvSpPr>
          <p:cNvPr id="5" name="Content Placeholder 2"/>
          <p:cNvSpPr txBox="1">
            <a:spLocks/>
          </p:cNvSpPr>
          <p:nvPr/>
        </p:nvSpPr>
        <p:spPr>
          <a:xfrm>
            <a:off x="957471" y="4333461"/>
            <a:ext cx="10131425" cy="1908313"/>
          </a:xfrm>
          <a:prstGeom prst="rect">
            <a:avLst/>
          </a:prstGeom>
        </p:spPr>
        <p:txBody>
          <a:bodyPr vert="horz" lIns="91440" tIns="45720" rIns="91440" bIns="45720" rtlCol="0" anchor="ctr">
            <a:normAutofit/>
          </a:bodyPr>
          <a:lstStyle/>
          <a:p>
            <a:pPr marL="285750" lvl="0" indent="-285750" algn="ctr" rtl="1">
              <a:spcAft>
                <a:spcPts val="1000"/>
              </a:spcAft>
              <a:buClr>
                <a:schemeClr val="tx1"/>
              </a:buClr>
              <a:buSzPct val="100000"/>
            </a:pPr>
            <a:r>
              <a:rPr lang="fa-IR" sz="2800" dirty="0">
                <a:cs typeface="B Nazanin" pitchFamily="2" charset="-78"/>
              </a:rPr>
              <a:t>فرهنگ جامعه ما و خیلی از جوامع دنیا بیشتر به تقویت نقاط ضعف ما تاکید کرده اند. شما نهایت تلاشی را که برای تقویت نقاط ضعف خود می کنید اگر صرف تقویت نقاط قوت خود کنید به فردی تبدیل می شوید که در نهایت در بین هزاران نفر خواهد درخشید و یا از تمایزش بهره مند خواهد شد.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FFFF00"/>
                </a:solidFill>
                <a:cs typeface="B Titr" pitchFamily="2" charset="-78"/>
              </a:rPr>
              <a:t>چگونه استعداد خود را بشناسیم</a:t>
            </a:r>
            <a:endParaRPr lang="fa-IR" dirty="0">
              <a:cs typeface="B Titr" pitchFamily="2" charset="-78"/>
            </a:endParaRPr>
          </a:p>
        </p:txBody>
      </p:sp>
      <p:sp>
        <p:nvSpPr>
          <p:cNvPr id="3" name="Content Placeholder 2"/>
          <p:cNvSpPr>
            <a:spLocks noGrp="1"/>
          </p:cNvSpPr>
          <p:nvPr>
            <p:ph idx="1"/>
          </p:nvPr>
        </p:nvSpPr>
        <p:spPr/>
        <p:txBody>
          <a:bodyPr>
            <a:normAutofit/>
          </a:bodyPr>
          <a:lstStyle/>
          <a:p>
            <a:pPr algn="r" rtl="1">
              <a:buNone/>
            </a:pPr>
            <a:r>
              <a:rPr lang="fa-IR" sz="3200" dirty="0">
                <a:cs typeface="B Nazanin" pitchFamily="2" charset="-78"/>
              </a:rPr>
              <a:t>همانطور که در فیلم  اشاره شد بهترین راه برای کشف استعدادها(توان ذاتی) استفاده از آزمون های استاندارد شده است.و البته خود اظهاری شما نیز خیلی کمک می کند(به این فکر کنید واقعا چه کاری را آسان تر می آموزید،سر کدام کلاس مطالب را راحت تر یاد می گیرید).</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fa-IR" dirty="0"/>
          </a:p>
        </p:txBody>
      </p:sp>
      <p:pic>
        <p:nvPicPr>
          <p:cNvPr id="4" name="Content Placeholder 3" descr="ارزش (3).jpg"/>
          <p:cNvPicPr>
            <a:picLocks noGrp="1" noChangeAspect="1"/>
          </p:cNvPicPr>
          <p:nvPr>
            <p:ph idx="1"/>
          </p:nvPr>
        </p:nvPicPr>
        <p:blipFill>
          <a:blip r:embed="rId2"/>
          <a:stretch>
            <a:fillRect/>
          </a:stretch>
        </p:blipFill>
        <p:spPr>
          <a:xfrm>
            <a:off x="988364" y="2455817"/>
            <a:ext cx="9346478" cy="2246812"/>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12035"/>
            <a:ext cx="10131425" cy="1456267"/>
          </a:xfrm>
        </p:spPr>
        <p:txBody>
          <a:bodyPr/>
          <a:lstStyle/>
          <a:p>
            <a:pPr algn="ctr"/>
            <a:r>
              <a:rPr lang="fa-IR" dirty="0">
                <a:cs typeface="B Titr" pitchFamily="2" charset="-78"/>
              </a:rPr>
              <a:t>به نظر شما ارزش چیست؟</a:t>
            </a:r>
          </a:p>
        </p:txBody>
      </p:sp>
      <p:sp>
        <p:nvSpPr>
          <p:cNvPr id="3" name="Content Placeholder 2"/>
          <p:cNvSpPr>
            <a:spLocks noGrp="1"/>
          </p:cNvSpPr>
          <p:nvPr>
            <p:ph idx="1"/>
          </p:nvPr>
        </p:nvSpPr>
        <p:spPr>
          <a:xfrm>
            <a:off x="712306" y="1227667"/>
            <a:ext cx="10131425" cy="2854003"/>
          </a:xfrm>
        </p:spPr>
        <p:txBody>
          <a:bodyPr>
            <a:normAutofit/>
          </a:bodyPr>
          <a:lstStyle/>
          <a:p>
            <a:pPr algn="ctr" rtl="1">
              <a:buNone/>
            </a:pPr>
            <a:r>
              <a:rPr lang="fa-IR" sz="4800" dirty="0">
                <a:cs typeface="B Nazanin" pitchFamily="2" charset="-78"/>
              </a:rPr>
              <a:t>تمایل ذاتیِ فرد به انجام دادن صحیح و کامل یک وظیفه، کار یا شغل است.</a:t>
            </a:r>
          </a:p>
        </p:txBody>
      </p:sp>
      <p:sp>
        <p:nvSpPr>
          <p:cNvPr id="4" name="Title 1"/>
          <p:cNvSpPr txBox="1">
            <a:spLocks/>
          </p:cNvSpPr>
          <p:nvPr/>
        </p:nvSpPr>
        <p:spPr>
          <a:xfrm>
            <a:off x="771940" y="3359427"/>
            <a:ext cx="10131425" cy="1093303"/>
          </a:xfrm>
          <a:prstGeom prst="rect">
            <a:avLst/>
          </a:prstGeom>
          <a:effectLst/>
        </p:spPr>
        <p:txBody>
          <a:bodyPr vert="horz" lIns="91440" tIns="45720" rIns="91440" bIns="45720" rtlCol="0" anchor="ctr">
            <a:normAutofit/>
          </a:bodyPr>
          <a:lstStyle/>
          <a:p>
            <a:pPr lvl="0" algn="ctr">
              <a:spcBef>
                <a:spcPct val="0"/>
              </a:spcBef>
            </a:pPr>
            <a:r>
              <a:rPr lang="fa-IR" sz="3600" cap="all" dirty="0">
                <a:ln w="3175" cmpd="sng">
                  <a:noFill/>
                </a:ln>
                <a:latin typeface="+mj-lt"/>
                <a:ea typeface="+mj-ea"/>
                <a:cs typeface="B Titr" pitchFamily="2" charset="-78"/>
              </a:rPr>
              <a:t>چرا باید ارزش های خودتان را بشناسید؟</a:t>
            </a:r>
          </a:p>
        </p:txBody>
      </p:sp>
      <p:sp>
        <p:nvSpPr>
          <p:cNvPr id="5" name="Content Placeholder 2"/>
          <p:cNvSpPr txBox="1">
            <a:spLocks/>
          </p:cNvSpPr>
          <p:nvPr/>
        </p:nvSpPr>
        <p:spPr>
          <a:xfrm>
            <a:off x="957471" y="4333461"/>
            <a:ext cx="10131425" cy="1908313"/>
          </a:xfrm>
          <a:prstGeom prst="rect">
            <a:avLst/>
          </a:prstGeom>
        </p:spPr>
        <p:txBody>
          <a:bodyPr vert="horz" lIns="91440" tIns="45720" rIns="91440" bIns="45720" rtlCol="0" anchor="ctr">
            <a:normAutofit fontScale="92500" lnSpcReduction="20000"/>
          </a:bodyPr>
          <a:lstStyle/>
          <a:p>
            <a:pPr marL="285750" lvl="0" indent="-285750" algn="ctr" rtl="1">
              <a:spcAft>
                <a:spcPts val="1000"/>
              </a:spcAft>
              <a:buClr>
                <a:schemeClr val="tx1"/>
              </a:buClr>
              <a:buSzPct val="100000"/>
            </a:pPr>
            <a:r>
              <a:rPr lang="fa-IR" sz="2800" dirty="0">
                <a:cs typeface="B Nazanin" pitchFamily="2" charset="-78"/>
              </a:rPr>
              <a:t>نظام ارزشی همان کششها و گرایش هایی است که انتخاب های فرد را تحت تاثیر قرار می دهد و در هر لحظه ای با آن تصمیم می گیرد.یکی از این انتخاب ها که تاثیر بسیار مهمی نیز در زندگی ما دارد انتخاب رشته تحصیلی و حرفه ای است.</a:t>
            </a:r>
          </a:p>
          <a:p>
            <a:pPr marL="285750" lvl="0" indent="-285750" algn="ctr" rtl="1">
              <a:spcAft>
                <a:spcPts val="1000"/>
              </a:spcAft>
              <a:buClr>
                <a:schemeClr val="tx1"/>
              </a:buClr>
              <a:buSzPct val="100000"/>
            </a:pPr>
            <a:r>
              <a:rPr lang="fa-IR" sz="2800" dirty="0">
                <a:cs typeface="B Nazanin" pitchFamily="2" charset="-78"/>
              </a:rPr>
              <a:t>به عنوان مثال فردی که می خواهد رشته پزشکی را انتخاب کند اما ارزش های مادی در او قوی تر از ارزشهای علمی و مذهبی و یا اجتماعی است انتخاب درستی نکرده است.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10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dirty="0">
                <a:cs typeface="B Titr" pitchFamily="2" charset="-78"/>
              </a:rPr>
              <a:t>کار کلاسی</a:t>
            </a:r>
          </a:p>
        </p:txBody>
      </p:sp>
      <p:sp>
        <p:nvSpPr>
          <p:cNvPr id="3" name="Content Placeholder 2"/>
          <p:cNvSpPr>
            <a:spLocks noGrp="1"/>
          </p:cNvSpPr>
          <p:nvPr>
            <p:ph idx="1"/>
          </p:nvPr>
        </p:nvSpPr>
        <p:spPr/>
        <p:txBody>
          <a:bodyPr>
            <a:normAutofit/>
          </a:bodyPr>
          <a:lstStyle/>
          <a:p>
            <a:pPr algn="r" rtl="1">
              <a:buNone/>
            </a:pPr>
            <a:r>
              <a:rPr lang="fa-IR" sz="2400" dirty="0">
                <a:cs typeface="B Titr" pitchFamily="2" charset="-78"/>
              </a:rPr>
              <a:t>با کمک مشاور مدرسه از طریق مصاحبه و آزمونی که در این خصوص از شما به عمل می آورد، از ارزش های خود آگاه شوید.</a:t>
            </a:r>
          </a:p>
          <a:p>
            <a:pPr algn="r" rtl="1">
              <a:buNone/>
            </a:pPr>
            <a:r>
              <a:rPr lang="fa-IR" sz="2400" dirty="0">
                <a:cs typeface="B Titr" pitchFamily="2" charset="-78"/>
              </a:rPr>
              <a:t>سپس ارزش های خویش را به همراه مشاغل مرتبط با آ نها در جدول 10-  11 وارد کنید.</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927" y="648788"/>
            <a:ext cx="10131425" cy="1456267"/>
          </a:xfrm>
        </p:spPr>
        <p:txBody>
          <a:bodyPr>
            <a:normAutofit/>
          </a:bodyPr>
          <a:lstStyle/>
          <a:p>
            <a:pPr algn="r"/>
            <a:r>
              <a:rPr lang="fa-IR" sz="2700" cap="none" dirty="0">
                <a:latin typeface="+mn-lt"/>
                <a:ea typeface="+mn-ea"/>
                <a:cs typeface="B Titr" pitchFamily="2" charset="-78"/>
              </a:rPr>
              <a:t>انواع نظام های ارزشی</a:t>
            </a:r>
            <a:br>
              <a:rPr lang="fa-IR" dirty="0"/>
            </a:br>
            <a:r>
              <a:rPr lang="fa-IR" sz="3100" dirty="0"/>
              <a:t> </a:t>
            </a:r>
            <a:br>
              <a:rPr lang="fa-IR" sz="3100" dirty="0">
                <a:cs typeface="2  Compset" pitchFamily="2" charset="-78"/>
              </a:rPr>
            </a:br>
            <a:endParaRPr lang="fa-IR" sz="3100" dirty="0">
              <a:cs typeface="2  Compset" pitchFamily="2" charset="-78"/>
            </a:endParaRPr>
          </a:p>
        </p:txBody>
      </p:sp>
      <p:sp>
        <p:nvSpPr>
          <p:cNvPr id="5" name="Content Placeholder 4"/>
          <p:cNvSpPr>
            <a:spLocks noGrp="1"/>
          </p:cNvSpPr>
          <p:nvPr>
            <p:ph idx="1"/>
          </p:nvPr>
        </p:nvSpPr>
        <p:spPr/>
        <p:txBody>
          <a:bodyPr>
            <a:noAutofit/>
          </a:bodyPr>
          <a:lstStyle/>
          <a:p>
            <a:pPr algn="r" rtl="1">
              <a:buNone/>
            </a:pPr>
            <a:r>
              <a:rPr lang="fa-IR" sz="4800" dirty="0"/>
              <a:t> </a:t>
            </a:r>
            <a:r>
              <a:rPr lang="fa-IR" sz="4400" dirty="0">
                <a:cs typeface="2  Compset" pitchFamily="2" charset="-78"/>
              </a:rPr>
              <a:t>آلپورت شش نظام ارزشی اساسی را تعیین می کند. به عقیده وی تمام انسان های دنیا از این شش نظام استفاده می کنند و هیچ انسانی از این شش نظام خارج نیست،به نظر آلپورت ارزش ها عمیق ترین علایق و انگیزش های ما را نمایش می دهند،او بر این عقیده بود که هر فردی به درجاتی واجد یکی از این شش نظام ارزشی است. </a:t>
            </a:r>
            <a:endParaRPr lang="fa-IR" sz="4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82061199"/>
              </p:ext>
            </p:extLst>
          </p:nvPr>
        </p:nvGraphicFramePr>
        <p:xfrm>
          <a:off x="444137" y="1201783"/>
          <a:ext cx="11299371" cy="5342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3236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graphicFrame>
        <p:nvGraphicFramePr>
          <p:cNvPr id="4" name="Content Placeholder 3"/>
          <p:cNvGraphicFramePr>
            <a:graphicFrameLocks/>
          </p:cNvGraphicFramePr>
          <p:nvPr/>
        </p:nvGraphicFramePr>
        <p:xfrm>
          <a:off x="705395" y="509451"/>
          <a:ext cx="10202090" cy="6021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graphicFrame>
        <p:nvGraphicFramePr>
          <p:cNvPr id="4" name="Content Placeholder 3"/>
          <p:cNvGraphicFramePr>
            <a:graphicFrameLocks/>
          </p:cNvGraphicFramePr>
          <p:nvPr/>
        </p:nvGraphicFramePr>
        <p:xfrm>
          <a:off x="705395" y="509451"/>
          <a:ext cx="10202090" cy="6021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graphicFrame>
        <p:nvGraphicFramePr>
          <p:cNvPr id="4" name="Content Placeholder 3"/>
          <p:cNvGraphicFramePr>
            <a:graphicFrameLocks/>
          </p:cNvGraphicFramePr>
          <p:nvPr/>
        </p:nvGraphicFramePr>
        <p:xfrm>
          <a:off x="365760" y="418011"/>
          <a:ext cx="11299371" cy="6217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graphicFrame>
        <p:nvGraphicFramePr>
          <p:cNvPr id="4" name="Content Placeholder 3"/>
          <p:cNvGraphicFramePr>
            <a:graphicFrameLocks/>
          </p:cNvGraphicFramePr>
          <p:nvPr/>
        </p:nvGraphicFramePr>
        <p:xfrm>
          <a:off x="705395" y="509451"/>
          <a:ext cx="10202090" cy="6021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graphicFrame>
        <p:nvGraphicFramePr>
          <p:cNvPr id="4" name="Content Placeholder 3"/>
          <p:cNvGraphicFramePr>
            <a:graphicFrameLocks/>
          </p:cNvGraphicFramePr>
          <p:nvPr/>
        </p:nvGraphicFramePr>
        <p:xfrm>
          <a:off x="705395" y="509451"/>
          <a:ext cx="10202090" cy="6021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graphicFrame>
        <p:nvGraphicFramePr>
          <p:cNvPr id="4" name="Content Placeholder 3"/>
          <p:cNvGraphicFramePr>
            <a:graphicFrameLocks/>
          </p:cNvGraphicFramePr>
          <p:nvPr/>
        </p:nvGraphicFramePr>
        <p:xfrm>
          <a:off x="705395" y="509451"/>
          <a:ext cx="10202090" cy="6021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53250" name="Picture 2" descr="E:\هدایت تحصیلی نهم\عکس\12-09-2016 10-18-45 ب.png"/>
          <p:cNvPicPr>
            <a:picLocks noChangeAspect="1" noChangeArrowheads="1"/>
          </p:cNvPicPr>
          <p:nvPr/>
        </p:nvPicPr>
        <p:blipFill>
          <a:blip r:embed="rId2"/>
          <a:srcRect/>
          <a:stretch>
            <a:fillRect/>
          </a:stretch>
        </p:blipFill>
        <p:spPr bwMode="auto">
          <a:xfrm>
            <a:off x="653144" y="312360"/>
            <a:ext cx="11025050" cy="6378982"/>
          </a:xfrm>
          <a:prstGeom prst="rect">
            <a:avLst/>
          </a:prstGeom>
          <a:noFill/>
        </p:spPr>
      </p:pic>
      <p:sp>
        <p:nvSpPr>
          <p:cNvPr id="5" name="Rounded Rectangle 4"/>
          <p:cNvSpPr/>
          <p:nvPr/>
        </p:nvSpPr>
        <p:spPr>
          <a:xfrm>
            <a:off x="3971109" y="2429690"/>
            <a:ext cx="2664822" cy="326573"/>
          </a:xfrm>
          <a:prstGeom prst="roundRect">
            <a:avLst/>
          </a:prstGeom>
          <a:noFill/>
          <a:ln w="571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ounded Rectangle 5"/>
          <p:cNvSpPr/>
          <p:nvPr/>
        </p:nvSpPr>
        <p:spPr>
          <a:xfrm>
            <a:off x="3940629" y="3261359"/>
            <a:ext cx="2708365" cy="326573"/>
          </a:xfrm>
          <a:prstGeom prst="roundRect">
            <a:avLst/>
          </a:prstGeom>
          <a:noFill/>
          <a:ln w="571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ounded Rectangle 6"/>
          <p:cNvSpPr/>
          <p:nvPr/>
        </p:nvSpPr>
        <p:spPr>
          <a:xfrm>
            <a:off x="5329646" y="4071256"/>
            <a:ext cx="2569029" cy="326573"/>
          </a:xfrm>
          <a:prstGeom prst="roundRect">
            <a:avLst/>
          </a:prstGeom>
          <a:noFill/>
          <a:ln w="571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ounded Rectangle 7"/>
          <p:cNvSpPr/>
          <p:nvPr/>
        </p:nvSpPr>
        <p:spPr>
          <a:xfrm>
            <a:off x="1223554" y="4894216"/>
            <a:ext cx="1227909" cy="326573"/>
          </a:xfrm>
          <a:prstGeom prst="roundRect">
            <a:avLst/>
          </a:prstGeom>
          <a:noFill/>
          <a:ln w="571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ounded Rectangle 8"/>
          <p:cNvSpPr/>
          <p:nvPr/>
        </p:nvSpPr>
        <p:spPr>
          <a:xfrm>
            <a:off x="1171303" y="5704113"/>
            <a:ext cx="1227909" cy="326573"/>
          </a:xfrm>
          <a:prstGeom prst="roundRect">
            <a:avLst/>
          </a:prstGeom>
          <a:noFill/>
          <a:ln w="571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58021964"/>
              </p:ext>
            </p:extLst>
          </p:nvPr>
        </p:nvGraphicFramePr>
        <p:xfrm>
          <a:off x="685800" y="378823"/>
          <a:ext cx="10131425" cy="6309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6032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عوامل موثر.png"/>
          <p:cNvPicPr>
            <a:picLocks noGrp="1" noChangeAspect="1"/>
          </p:cNvPicPr>
          <p:nvPr>
            <p:ph idx="1"/>
          </p:nvPr>
        </p:nvPicPr>
        <p:blipFill>
          <a:blip r:embed="rId2"/>
          <a:stretch>
            <a:fillRect/>
          </a:stretch>
        </p:blipFill>
        <p:spPr>
          <a:xfrm>
            <a:off x="2213114" y="442912"/>
            <a:ext cx="7659756" cy="6037401"/>
          </a:xfrm>
        </p:spPr>
      </p:pic>
    </p:spTree>
    <p:extLst>
      <p:ext uri="{BB962C8B-B14F-4D97-AF65-F5344CB8AC3E}">
        <p14:creationId xmlns:p14="http://schemas.microsoft.com/office/powerpoint/2010/main" val="1575767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6000" dirty="0">
                <a:solidFill>
                  <a:srgbClr val="FFC000"/>
                </a:solidFill>
                <a:cs typeface="B Titr" pitchFamily="2" charset="-78"/>
              </a:rPr>
              <a:t>هدایت تحصیلی  حرفه ای</a:t>
            </a:r>
          </a:p>
        </p:txBody>
      </p:sp>
      <p:sp>
        <p:nvSpPr>
          <p:cNvPr id="3" name="Content Placeholder 2"/>
          <p:cNvSpPr>
            <a:spLocks noGrp="1"/>
          </p:cNvSpPr>
          <p:nvPr>
            <p:ph idx="1"/>
          </p:nvPr>
        </p:nvSpPr>
        <p:spPr>
          <a:xfrm>
            <a:off x="685801" y="2142067"/>
            <a:ext cx="10131425" cy="4112959"/>
          </a:xfrm>
        </p:spPr>
        <p:txBody>
          <a:bodyPr>
            <a:normAutofit/>
          </a:bodyPr>
          <a:lstStyle/>
          <a:p>
            <a:pPr algn="r" rtl="1">
              <a:buNone/>
            </a:pPr>
            <a:r>
              <a:rPr lang="fa-IR" sz="2800" b="1" dirty="0">
                <a:cs typeface="B Titr" pitchFamily="2" charset="-78"/>
              </a:rPr>
              <a:t>تعریف هدایت تحصیلی  حرفه ای:</a:t>
            </a:r>
          </a:p>
          <a:p>
            <a:pPr algn="r" rtl="1">
              <a:buNone/>
            </a:pPr>
            <a:r>
              <a:rPr lang="fa-IR" sz="2800" dirty="0">
                <a:cs typeface="2  Traffic" pitchFamily="2" charset="-78"/>
              </a:rPr>
              <a:t>فرایندی منظم و همه جانبه به منظور کمک به دانش آموز در انتخاب شاخه و رشته تحصیلی  حرفه ای متناسب با استعداد، علاقه و ... نیاز ها و امکانات جامعه است.</a:t>
            </a:r>
          </a:p>
          <a:p>
            <a:pPr algn="r" rtl="1">
              <a:buNone/>
            </a:pPr>
            <a:r>
              <a:rPr lang="fa-IR" sz="2800" b="1" dirty="0">
                <a:cs typeface="B Titr" pitchFamily="2" charset="-78"/>
              </a:rPr>
              <a:t>هدف هدایت تحصیلی حرفه ای:</a:t>
            </a:r>
          </a:p>
          <a:p>
            <a:pPr algn="r" rtl="1">
              <a:buNone/>
            </a:pPr>
            <a:r>
              <a:rPr lang="fa-IR" sz="2800" b="1" dirty="0">
                <a:cs typeface="B Titr" pitchFamily="2" charset="-78"/>
              </a:rPr>
              <a:t> </a:t>
            </a:r>
            <a:r>
              <a:rPr lang="fa-IR" sz="2800" dirty="0">
                <a:cs typeface="2  Traffic" pitchFamily="2" charset="-78"/>
              </a:rPr>
              <a:t>دانش آموز بتواند به تصمیم گیری منطقی و عاقلانه ای که برایش </a:t>
            </a:r>
            <a:r>
              <a:rPr lang="fa-IR" sz="2800" dirty="0">
                <a:solidFill>
                  <a:srgbClr val="FF0000"/>
                </a:solidFill>
                <a:cs typeface="2  Traffic" pitchFamily="2" charset="-78"/>
              </a:rPr>
              <a:t>رضایت درونی داشته باشد</a:t>
            </a:r>
            <a:r>
              <a:rPr lang="fa-IR" sz="2800" dirty="0">
                <a:cs typeface="2  Traffic" pitchFamily="2" charset="-78"/>
              </a:rPr>
              <a:t>، برسد</a:t>
            </a:r>
            <a:r>
              <a:rPr lang="fa-IR" sz="2000" dirty="0">
                <a:cs typeface="2  Traffic" pitchFamily="2" charset="-78"/>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solidFill>
                  <a:srgbClr val="FF0000"/>
                </a:solidFill>
                <a:cs typeface="B Titr" pitchFamily="2" charset="-78"/>
              </a:rPr>
              <a:t>گام اول : خودشناسی</a:t>
            </a:r>
          </a:p>
        </p:txBody>
      </p:sp>
      <p:sp>
        <p:nvSpPr>
          <p:cNvPr id="3" name="Content Placeholder 2"/>
          <p:cNvSpPr>
            <a:spLocks noGrp="1"/>
          </p:cNvSpPr>
          <p:nvPr>
            <p:ph idx="1"/>
          </p:nvPr>
        </p:nvSpPr>
        <p:spPr/>
        <p:txBody>
          <a:bodyPr>
            <a:normAutofit/>
          </a:bodyPr>
          <a:lstStyle/>
          <a:p>
            <a:pPr algn="ctr" rtl="1">
              <a:buNone/>
            </a:pPr>
            <a:r>
              <a:rPr lang="fa-IR" sz="3600" dirty="0">
                <a:cs typeface="B Nazanin" pitchFamily="2" charset="-78"/>
              </a:rPr>
              <a:t>منظور از شناخت خود این است که شما بتوانید با شناخت از توانمندی ها، ارزش ها، رغبت ها،استعداد و شخصیت خود به رشته تحصیلی  حرفه ای متناسبی وارد شوید که بیشترین رضایت مندی را برای شما در پی داشته باشد.</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br>
              <a:rPr lang="fa-IR" sz="7200" dirty="0">
                <a:solidFill>
                  <a:srgbClr val="FF0000"/>
                </a:solidFill>
                <a:cs typeface="B Titr" pitchFamily="2" charset="-78"/>
              </a:rPr>
            </a:br>
            <a:r>
              <a:rPr lang="fa-IR" sz="7200" dirty="0">
                <a:solidFill>
                  <a:srgbClr val="FF0000"/>
                </a:solidFill>
                <a:cs typeface="B Titr" pitchFamily="2" charset="-78"/>
              </a:rPr>
              <a:t>شخصیت</a:t>
            </a:r>
            <a:br>
              <a:rPr lang="fa-IR" sz="7200" dirty="0">
                <a:solidFill>
                  <a:srgbClr val="FF0000"/>
                </a:solidFill>
                <a:cs typeface="B Titr" pitchFamily="2" charset="-78"/>
              </a:rPr>
            </a:br>
            <a:endParaRPr lang="fa-IR" sz="7200" dirty="0">
              <a:solidFill>
                <a:srgbClr val="FF0000"/>
              </a:solidFill>
            </a:endParaRPr>
          </a:p>
        </p:txBody>
      </p:sp>
      <p:sp>
        <p:nvSpPr>
          <p:cNvPr id="3" name="Content Placeholder 2"/>
          <p:cNvSpPr>
            <a:spLocks noGrp="1"/>
          </p:cNvSpPr>
          <p:nvPr>
            <p:ph idx="1"/>
          </p:nvPr>
        </p:nvSpPr>
        <p:spPr/>
        <p:txBody>
          <a:bodyPr>
            <a:normAutofit/>
          </a:bodyPr>
          <a:lstStyle/>
          <a:p>
            <a:pPr algn="ctr"/>
            <a:endParaRPr lang="fa-IR" sz="9600" dirty="0">
              <a:cs typeface="B Titr" pitchFamily="2" charset="-78"/>
            </a:endParaRPr>
          </a:p>
        </p:txBody>
      </p:sp>
      <p:pic>
        <p:nvPicPr>
          <p:cNvPr id="23554" name="Picture 2" descr="Image result for personality"/>
          <p:cNvPicPr>
            <a:picLocks noChangeAspect="1" noChangeArrowheads="1"/>
          </p:cNvPicPr>
          <p:nvPr/>
        </p:nvPicPr>
        <p:blipFill>
          <a:blip r:embed="rId2"/>
          <a:srcRect/>
          <a:stretch>
            <a:fillRect/>
          </a:stretch>
        </p:blipFill>
        <p:spPr bwMode="auto">
          <a:xfrm>
            <a:off x="1685109" y="2011680"/>
            <a:ext cx="8177347" cy="386660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
  <TotalTime>845</TotalTime>
  <Words>2361</Words>
  <Application>Microsoft Office PowerPoint</Application>
  <PresentationFormat>Widescreen</PresentationFormat>
  <Paragraphs>143</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2  Compset</vt:lpstr>
      <vt:lpstr>2  Traffic</vt:lpstr>
      <vt:lpstr>Arial</vt:lpstr>
      <vt:lpstr>B Nazanin</vt:lpstr>
      <vt:lpstr>Calibri</vt:lpstr>
      <vt:lpstr>Calibri Light</vt:lpstr>
      <vt:lpstr>Wingdings</vt:lpstr>
      <vt:lpstr>Celestial</vt:lpstr>
      <vt:lpstr> آنچه تاکنون آموخته اید مربوط به دانش عمومی‌است، که برای هر یک از شما در حیطه های مختلف یادگیری لازم می باشد. اما اکنون نوبت آن است که بتوانید بر اساس‌آنچه که در مورد خود، نیاز های جامعه و محیط آموخته اید و یا آگاه شد ه اید به انتخاب صحیح و مناسب شاخه، گروه و رشته‌ تحصیلی  حرفه ای خود بپردازید.</vt:lpstr>
      <vt:lpstr>در این پودمان با انجام دادن پروژه انتخاب رشته تحصیلی  حرفه ای، شما برای تصمیم گیری نهایی‌آماده می شوید.</vt:lpstr>
      <vt:lpstr>PowerPoint Presentation</vt:lpstr>
      <vt:lpstr>PowerPoint Presentation</vt:lpstr>
      <vt:lpstr>PowerPoint Presentation</vt:lpstr>
      <vt:lpstr>PowerPoint Presentation</vt:lpstr>
      <vt:lpstr>هدایت تحصیلی  حرفه ای</vt:lpstr>
      <vt:lpstr>گام اول : خودشناسی</vt:lpstr>
      <vt:lpstr> شخصیت </vt:lpstr>
      <vt:lpstr>شخصیت تحصیلی  حرفه ای چیست؟</vt:lpstr>
      <vt:lpstr>کار کلاسی </vt:lpstr>
      <vt:lpstr>رغبت</vt:lpstr>
      <vt:lpstr>رغبت تحصیلی حرفه ای چیست؟</vt:lpstr>
      <vt:lpstr>PowerPoint Presentation</vt:lpstr>
      <vt:lpstr>چگونه رغبت های خود رابشناسیم؟</vt:lpstr>
      <vt:lpstr>تهیه فهرستی از علایق</vt:lpstr>
      <vt:lpstr>انواع رغبت</vt:lpstr>
      <vt:lpstr>کار کلاسی</vt:lpstr>
      <vt:lpstr>توانایی</vt:lpstr>
      <vt:lpstr>توانمندی تحصیلی  حرفه ای چیست؟</vt:lpstr>
      <vt:lpstr>چگونه توانایی های خود را بشناسیم</vt:lpstr>
      <vt:lpstr>چک لیست خود ارزیابی توانایی 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کار کلاسی </vt:lpstr>
      <vt:lpstr>تحقیق کنید </vt:lpstr>
      <vt:lpstr>استعداد</vt:lpstr>
      <vt:lpstr>کار کلاسی</vt:lpstr>
      <vt:lpstr>به نظر شما استعداد چیست؟</vt:lpstr>
      <vt:lpstr>چگونه استعداد خود را بشناسیم</vt:lpstr>
      <vt:lpstr>PowerPoint Presentation</vt:lpstr>
      <vt:lpstr>به نظر شما ارزش چیست؟</vt:lpstr>
      <vt:lpstr>کار کلاسی</vt:lpstr>
      <vt:lpstr>انواع نظام های ارزشی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sohrab delshad</dc:creator>
  <cp:lastModifiedBy>Ahmad 204</cp:lastModifiedBy>
  <cp:revision>39</cp:revision>
  <dcterms:created xsi:type="dcterms:W3CDTF">2016-12-05T17:12:35Z</dcterms:created>
  <dcterms:modified xsi:type="dcterms:W3CDTF">2025-08-24T15:33:46Z</dcterms:modified>
</cp:coreProperties>
</file>